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58" r:id="rId7"/>
    <p:sldId id="264" r:id="rId8"/>
    <p:sldId id="267" r:id="rId9"/>
    <p:sldId id="26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AWS Lambda- </a:t>
          </a:r>
          <a:r>
            <a:rPr lang="en-US" sz="1400" dirty="0"/>
            <a:t>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OCP – Migration to OCP is good option as Travelers has already set up OCP on AWS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74112158-2659-4F87-B83E-193587C5A4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Redis</a:t>
          </a:r>
        </a:p>
      </dgm:t>
    </dgm:pt>
    <dgm:pt modelId="{0ABA525B-FBE7-4517-A0FF-670E535ED3C3}" type="parTrans" cxnId="{80152C9A-6E22-4647-979E-326A7117155F}">
      <dgm:prSet/>
      <dgm:spPr/>
      <dgm:t>
        <a:bodyPr/>
        <a:lstStyle/>
        <a:p>
          <a:endParaRPr lang="en-US"/>
        </a:p>
      </dgm:t>
    </dgm:pt>
    <dgm:pt modelId="{362FB7B0-B7EE-4531-9AF8-B5A94C3FD4A7}" type="sibTrans" cxnId="{80152C9A-6E22-4647-979E-326A7117155F}">
      <dgm:prSet/>
      <dgm:spPr/>
      <dgm:t>
        <a:bodyPr/>
        <a:lstStyle/>
        <a:p>
          <a:endParaRPr lang="en-US"/>
        </a:p>
      </dgm:t>
    </dgm:pt>
    <dgm:pt modelId="{906BB4D3-1D30-4780-8EBC-402719AA33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Rabbit MQ</a:t>
          </a:r>
        </a:p>
      </dgm:t>
    </dgm:pt>
    <dgm:pt modelId="{6D1D69C0-CF25-4404-804A-6FB73C49C437}" type="parTrans" cxnId="{B1A94FEE-4472-4DAD-AA63-6CC7A29B0227}">
      <dgm:prSet/>
      <dgm:spPr/>
      <dgm:t>
        <a:bodyPr/>
        <a:lstStyle/>
        <a:p>
          <a:endParaRPr lang="en-US"/>
        </a:p>
      </dgm:t>
    </dgm:pt>
    <dgm:pt modelId="{43D22936-ECE6-47BC-A133-747D2E32AE66}" type="sibTrans" cxnId="{B1A94FEE-4472-4DAD-AA63-6CC7A29B0227}">
      <dgm:prSet/>
      <dgm:spPr/>
      <dgm:t>
        <a:bodyPr/>
        <a:lstStyle/>
        <a:p>
          <a:endParaRPr lang="en-US"/>
        </a:p>
      </dgm:t>
    </dgm:pt>
    <dgm:pt modelId="{ADE54FDD-EE01-4BEE-B3B6-3E4D5ACB51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S3</a:t>
          </a:r>
        </a:p>
      </dgm:t>
    </dgm:pt>
    <dgm:pt modelId="{555DF5C2-2A15-4FDD-979D-E672FF83C115}" type="parTrans" cxnId="{F9B6BA84-2C10-4C0B-9F5F-32D46804EE83}">
      <dgm:prSet/>
      <dgm:spPr/>
      <dgm:t>
        <a:bodyPr/>
        <a:lstStyle/>
        <a:p>
          <a:endParaRPr lang="en-US"/>
        </a:p>
      </dgm:t>
    </dgm:pt>
    <dgm:pt modelId="{39EDCF0D-71B8-4266-ACE9-EB87784602D5}" type="sibTrans" cxnId="{F9B6BA84-2C10-4C0B-9F5F-32D46804EE83}">
      <dgm:prSet/>
      <dgm:spPr/>
      <dgm:t>
        <a:bodyPr/>
        <a:lstStyle/>
        <a:p>
          <a:endParaRPr lang="en-US"/>
        </a:p>
      </dgm:t>
    </dgm:pt>
    <dgm:pt modelId="{53233601-923A-4C54-A201-0F535C190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Teradata ware house</a:t>
          </a:r>
        </a:p>
      </dgm:t>
    </dgm:pt>
    <dgm:pt modelId="{7870AF72-3B16-4659-8CAE-2F69ED229A30}" type="parTrans" cxnId="{61EF0112-6493-4C90-8579-FB859C05E8BE}">
      <dgm:prSet/>
      <dgm:spPr/>
      <dgm:t>
        <a:bodyPr/>
        <a:lstStyle/>
        <a:p>
          <a:endParaRPr lang="en-US"/>
        </a:p>
      </dgm:t>
    </dgm:pt>
    <dgm:pt modelId="{198B8D7E-DF92-4314-96B6-B10F73D31519}" type="sibTrans" cxnId="{61EF0112-6493-4C90-8579-FB859C05E8BE}">
      <dgm:prSet/>
      <dgm:spPr/>
      <dgm:t>
        <a:bodyPr/>
        <a:lstStyle/>
        <a:p>
          <a:endParaRPr lang="en-US"/>
        </a:p>
      </dgm:t>
    </dgm:pt>
    <dgm:pt modelId="{F74EF535-AEBA-4E7E-9684-66147DB24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Reads data from Teradata and prepares report.</a:t>
          </a:r>
        </a:p>
      </dgm:t>
    </dgm:pt>
    <dgm:pt modelId="{D9011C95-75A8-40CE-865B-FCF3B274F839}" type="parTrans" cxnId="{7A473133-A6C1-4EFD-B4B5-0B10260C66ED}">
      <dgm:prSet/>
      <dgm:spPr/>
      <dgm:t>
        <a:bodyPr/>
        <a:lstStyle/>
        <a:p>
          <a:endParaRPr lang="en-US"/>
        </a:p>
      </dgm:t>
    </dgm:pt>
    <dgm:pt modelId="{E9E653E3-FF49-41C1-8D3F-BB4C100648CD}" type="sibTrans" cxnId="{7A473133-A6C1-4EFD-B4B5-0B10260C66ED}">
      <dgm:prSet/>
      <dgm:spPr/>
      <dgm:t>
        <a:bodyPr/>
        <a:lstStyle/>
        <a:p>
          <a:endParaRPr lang="en-US"/>
        </a:p>
      </dgm:t>
    </dgm:pt>
    <dgm:pt modelId="{BEBE6AE0-0665-415F-9DC4-7918C521BBD3}" type="pres">
      <dgm:prSet presAssocID="{8382EDC1-3795-47FB-A166-DC788DB337AF}" presName="root" presStyleCnt="0">
        <dgm:presLayoutVars>
          <dgm:dir/>
          <dgm:resizeHandles val="exact"/>
        </dgm:presLayoutVars>
      </dgm:prSet>
      <dgm:spPr/>
    </dgm:pt>
    <dgm:pt modelId="{4AD6E87E-0826-4808-939A-0C394020F913}" type="pres">
      <dgm:prSet presAssocID="{BC6F9CDF-6389-4529-9DF9-D5E34A632A44}" presName="compNode" presStyleCnt="0"/>
      <dgm:spPr/>
    </dgm:pt>
    <dgm:pt modelId="{E6D1AC5A-005F-4D28-B600-7150E9C90933}" type="pres">
      <dgm:prSet presAssocID="{BC6F9CDF-6389-4529-9DF9-D5E34A632A44}" presName="bgRect" presStyleLbl="bgShp" presStyleIdx="0" presStyleCnt="3"/>
      <dgm:spPr/>
    </dgm:pt>
    <dgm:pt modelId="{1FE418D5-84F1-45F3-984A-FE88A6D471F4}" type="pres">
      <dgm:prSet presAssocID="{BC6F9CDF-6389-4529-9DF9-D5E34A632A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3556E7-D565-424E-A6EB-DAEC7D25F898}" type="pres">
      <dgm:prSet presAssocID="{BC6F9CDF-6389-4529-9DF9-D5E34A632A44}" presName="spaceRect" presStyleCnt="0"/>
      <dgm:spPr/>
    </dgm:pt>
    <dgm:pt modelId="{7E279E5E-FD0D-4CC3-A223-1718713FA579}" type="pres">
      <dgm:prSet presAssocID="{BC6F9CDF-6389-4529-9DF9-D5E34A632A44}" presName="parTx" presStyleLbl="revTx" presStyleIdx="0" presStyleCnt="6">
        <dgm:presLayoutVars>
          <dgm:chMax val="0"/>
          <dgm:chPref val="0"/>
        </dgm:presLayoutVars>
      </dgm:prSet>
      <dgm:spPr/>
    </dgm:pt>
    <dgm:pt modelId="{E68D2D82-9E4E-4742-B8DD-D6DEA013F310}" type="pres">
      <dgm:prSet presAssocID="{BC6F9CDF-6389-4529-9DF9-D5E34A632A44}" presName="desTx" presStyleLbl="revTx" presStyleIdx="1" presStyleCnt="6">
        <dgm:presLayoutVars/>
      </dgm:prSet>
      <dgm:spPr/>
    </dgm:pt>
    <dgm:pt modelId="{831BBF95-43D9-4D28-A419-DAD2B4A1789A}" type="pres">
      <dgm:prSet presAssocID="{8AD16BDF-C031-4C08-A29A-0DEAE135FB6E}" presName="sibTrans" presStyleCnt="0"/>
      <dgm:spPr/>
    </dgm:pt>
    <dgm:pt modelId="{E5991EAB-9549-4C86-8891-780EEC9BE2F3}" type="pres">
      <dgm:prSet presAssocID="{309889F7-44F5-46E3-B306-67630DA44E62}" presName="compNode" presStyleCnt="0"/>
      <dgm:spPr/>
    </dgm:pt>
    <dgm:pt modelId="{39EDF982-4512-4EB9-B21F-6B237DB21270}" type="pres">
      <dgm:prSet presAssocID="{309889F7-44F5-46E3-B306-67630DA44E62}" presName="bgRect" presStyleLbl="bgShp" presStyleIdx="1" presStyleCnt="3"/>
      <dgm:spPr/>
    </dgm:pt>
    <dgm:pt modelId="{62C10B46-7605-4B7D-A5A4-F5DDCE14DC98}" type="pres">
      <dgm:prSet presAssocID="{309889F7-44F5-46E3-B306-67630DA44E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ACAB9AD-45D2-4C5F-B856-30A49B4BF4EE}" type="pres">
      <dgm:prSet presAssocID="{309889F7-44F5-46E3-B306-67630DA44E62}" presName="spaceRect" presStyleCnt="0"/>
      <dgm:spPr/>
    </dgm:pt>
    <dgm:pt modelId="{88FECE10-95B8-4606-AA19-8F67CA29420C}" type="pres">
      <dgm:prSet presAssocID="{309889F7-44F5-46E3-B306-67630DA44E62}" presName="parTx" presStyleLbl="revTx" presStyleIdx="2" presStyleCnt="6">
        <dgm:presLayoutVars>
          <dgm:chMax val="0"/>
          <dgm:chPref val="0"/>
        </dgm:presLayoutVars>
      </dgm:prSet>
      <dgm:spPr/>
    </dgm:pt>
    <dgm:pt modelId="{90F57749-E005-44CE-96CE-CD9CE2CFD074}" type="pres">
      <dgm:prSet presAssocID="{309889F7-44F5-46E3-B306-67630DA44E62}" presName="desTx" presStyleLbl="revTx" presStyleIdx="3" presStyleCnt="6">
        <dgm:presLayoutVars/>
      </dgm:prSet>
      <dgm:spPr/>
    </dgm:pt>
    <dgm:pt modelId="{286CB974-EDF1-4C09-AAF8-9EB1E16D9B19}" type="pres">
      <dgm:prSet presAssocID="{0A62178B-4CF0-43FF-B452-61E5A98F69C2}" presName="sibTrans" presStyleCnt="0"/>
      <dgm:spPr/>
    </dgm:pt>
    <dgm:pt modelId="{A98EB5A7-2B1A-4B6A-97ED-4BB0904C7C86}" type="pres">
      <dgm:prSet presAssocID="{FA52747F-9C65-4565-9B39-2BD18FED232E}" presName="compNode" presStyleCnt="0"/>
      <dgm:spPr/>
    </dgm:pt>
    <dgm:pt modelId="{4969FCCB-C7E5-42C3-9490-1094E52D21C6}" type="pres">
      <dgm:prSet presAssocID="{FA52747F-9C65-4565-9B39-2BD18FED232E}" presName="bgRect" presStyleLbl="bgShp" presStyleIdx="2" presStyleCnt="3"/>
      <dgm:spPr/>
    </dgm:pt>
    <dgm:pt modelId="{D103DF7E-EA13-4319-AB4A-EDD51C7763D5}" type="pres">
      <dgm:prSet presAssocID="{FA52747F-9C65-4565-9B39-2BD18FED23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2D6728E-07FC-486D-9CBD-8F998D1E7857}" type="pres">
      <dgm:prSet presAssocID="{FA52747F-9C65-4565-9B39-2BD18FED232E}" presName="spaceRect" presStyleCnt="0"/>
      <dgm:spPr/>
    </dgm:pt>
    <dgm:pt modelId="{0CDF6861-665E-4D09-B66A-17ED38DA9B6D}" type="pres">
      <dgm:prSet presAssocID="{FA52747F-9C65-4565-9B39-2BD18FED232E}" presName="parTx" presStyleLbl="revTx" presStyleIdx="4" presStyleCnt="6">
        <dgm:presLayoutVars>
          <dgm:chMax val="0"/>
          <dgm:chPref val="0"/>
        </dgm:presLayoutVars>
      </dgm:prSet>
      <dgm:spPr/>
    </dgm:pt>
    <dgm:pt modelId="{75B50290-AD12-4285-9C0C-87BAAA4F28FD}" type="pres">
      <dgm:prSet presAssocID="{FA52747F-9C65-4565-9B39-2BD18FED232E}" presName="desTx" presStyleLbl="revTx" presStyleIdx="5" presStyleCnt="6">
        <dgm:presLayoutVars/>
      </dgm:prSet>
      <dgm:spPr/>
    </dgm:pt>
  </dgm:ptLst>
  <dgm:cxnLst>
    <dgm:cxn modelId="{09565503-311A-450B-B6D8-19658881AC42}" type="presOf" srcId="{309889F7-44F5-46E3-B306-67630DA44E62}" destId="{88FECE10-95B8-4606-AA19-8F67CA29420C}" srcOrd="0" destOrd="0" presId="urn:microsoft.com/office/officeart/2018/2/layout/IconVerticalSolidList"/>
    <dgm:cxn modelId="{61EF0112-6493-4C90-8579-FB859C05E8BE}" srcId="{309889F7-44F5-46E3-B306-67630DA44E62}" destId="{53233601-923A-4C54-A201-0F535C1901DD}" srcOrd="0" destOrd="0" parTransId="{7870AF72-3B16-4659-8CAE-2F69ED229A30}" sibTransId="{198B8D7E-DF92-4314-96B6-B10F73D31519}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4DF42020-5308-4B7D-97D8-3FDC10194C2A}" type="presOf" srcId="{906BB4D3-1D30-4780-8EBC-402719AA33FC}" destId="{90F57749-E005-44CE-96CE-CD9CE2CFD074}" srcOrd="0" destOrd="2" presId="urn:microsoft.com/office/officeart/2018/2/layout/IconVerticalSolidList"/>
    <dgm:cxn modelId="{1F453920-3F60-4AF9-A4BA-08C7DC8CCBC8}" type="presOf" srcId="{ADE54FDD-EE01-4BEE-B3B6-3E4D5ACB516D}" destId="{90F57749-E005-44CE-96CE-CD9CE2CFD074}" srcOrd="0" destOrd="3" presId="urn:microsoft.com/office/officeart/2018/2/layout/IconVerticalSolidList"/>
    <dgm:cxn modelId="{7A473133-A6C1-4EFD-B4B5-0B10260C66ED}" srcId="{BC6F9CDF-6389-4529-9DF9-D5E34A632A44}" destId="{F74EF535-AEBA-4E7E-9684-66147DB24334}" srcOrd="0" destOrd="0" parTransId="{D9011C95-75A8-40CE-865B-FCF3B274F839}" sibTransId="{E9E653E3-FF49-41C1-8D3F-BB4C100648CD}"/>
    <dgm:cxn modelId="{150D2A5D-C02B-4497-8ADA-BD0E5F9EE9F5}" type="presOf" srcId="{F74EF535-AEBA-4E7E-9684-66147DB24334}" destId="{E68D2D82-9E4E-4742-B8DD-D6DEA013F310}" srcOrd="0" destOrd="0" presId="urn:microsoft.com/office/officeart/2018/2/layout/IconVerticalSolidList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F0EF5882-51F7-4800-A305-1BF608DBAC07}" type="presOf" srcId="{FA52747F-9C65-4565-9B39-2BD18FED232E}" destId="{0CDF6861-665E-4D09-B66A-17ED38DA9B6D}" srcOrd="0" destOrd="0" presId="urn:microsoft.com/office/officeart/2018/2/layout/IconVerticalSolidList"/>
    <dgm:cxn modelId="{D79D1283-7C69-4801-8B31-E467AD17DF96}" type="presOf" srcId="{8382EDC1-3795-47FB-A166-DC788DB337AF}" destId="{BEBE6AE0-0665-415F-9DC4-7918C521BBD3}" srcOrd="0" destOrd="0" presId="urn:microsoft.com/office/officeart/2018/2/layout/IconVerticalSolidList"/>
    <dgm:cxn modelId="{281C2F84-04FB-46FA-B0FA-93CFC5618A5F}" type="presOf" srcId="{53233601-923A-4C54-A201-0F535C1901DD}" destId="{90F57749-E005-44CE-96CE-CD9CE2CFD074}" srcOrd="0" destOrd="0" presId="urn:microsoft.com/office/officeart/2018/2/layout/IconVerticalSolidList"/>
    <dgm:cxn modelId="{F9B6BA84-2C10-4C0B-9F5F-32D46804EE83}" srcId="{309889F7-44F5-46E3-B306-67630DA44E62}" destId="{ADE54FDD-EE01-4BEE-B3B6-3E4D5ACB516D}" srcOrd="3" destOrd="0" parTransId="{555DF5C2-2A15-4FDD-979D-E672FF83C115}" sibTransId="{39EDCF0D-71B8-4266-ACE9-EB87784602D5}"/>
    <dgm:cxn modelId="{80152C9A-6E22-4647-979E-326A7117155F}" srcId="{309889F7-44F5-46E3-B306-67630DA44E62}" destId="{74112158-2659-4F87-B83E-193587C5A404}" srcOrd="1" destOrd="0" parTransId="{0ABA525B-FBE7-4517-A0FF-670E535ED3C3}" sibTransId="{362FB7B0-B7EE-4531-9AF8-B5A94C3FD4A7}"/>
    <dgm:cxn modelId="{ACA8F7AE-7E84-4A7D-9ED3-4E3DB706F4D1}" type="presOf" srcId="{40ACFB1F-4F68-4B20-90BF-B9DF2E769568}" destId="{75B50290-AD12-4285-9C0C-87BAAA4F28FD}" srcOrd="0" destOrd="0" presId="urn:microsoft.com/office/officeart/2018/2/layout/IconVerticalSolidList"/>
    <dgm:cxn modelId="{F483FEBA-1F37-469A-9F15-D40AD2AD0564}" type="presOf" srcId="{3A9F1195-7111-4C38-BF53-DAB607F6C031}" destId="{75B50290-AD12-4285-9C0C-87BAAA4F28FD}" srcOrd="0" destOrd="1" presId="urn:microsoft.com/office/officeart/2018/2/layout/IconVerticalSolidList"/>
    <dgm:cxn modelId="{4D9847BD-EBEF-44A8-80C1-C0A569386467}" type="presOf" srcId="{74112158-2659-4F87-B83E-193587C5A404}" destId="{90F57749-E005-44CE-96CE-CD9CE2CFD074}" srcOrd="0" destOrd="1" presId="urn:microsoft.com/office/officeart/2018/2/layout/IconVerticalSolidList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B7EA0BF-CFCC-422D-8CEC-3CA24E2695E5}" type="presOf" srcId="{BC6F9CDF-6389-4529-9DF9-D5E34A632A44}" destId="{7E279E5E-FD0D-4CC3-A223-1718713FA579}" srcOrd="0" destOrd="0" presId="urn:microsoft.com/office/officeart/2018/2/layout/IconVerticalSolidList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B1A94FEE-4472-4DAD-AA63-6CC7A29B0227}" srcId="{309889F7-44F5-46E3-B306-67630DA44E62}" destId="{906BB4D3-1D30-4780-8EBC-402719AA33FC}" srcOrd="2" destOrd="0" parTransId="{6D1D69C0-CF25-4404-804A-6FB73C49C437}" sibTransId="{43D22936-ECE6-47BC-A133-747D2E32AE66}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6F4C941A-798F-45EF-848C-2E2510AFD107}" type="presParOf" srcId="{BEBE6AE0-0665-415F-9DC4-7918C521BBD3}" destId="{4AD6E87E-0826-4808-939A-0C394020F913}" srcOrd="0" destOrd="0" presId="urn:microsoft.com/office/officeart/2018/2/layout/IconVerticalSolidList"/>
    <dgm:cxn modelId="{649E96CB-BDEC-46D7-8C2A-07E62A6869B6}" type="presParOf" srcId="{4AD6E87E-0826-4808-939A-0C394020F913}" destId="{E6D1AC5A-005F-4D28-B600-7150E9C90933}" srcOrd="0" destOrd="0" presId="urn:microsoft.com/office/officeart/2018/2/layout/IconVerticalSolidList"/>
    <dgm:cxn modelId="{B0CBCAD4-50E8-4EB1-985D-0437B34070BC}" type="presParOf" srcId="{4AD6E87E-0826-4808-939A-0C394020F913}" destId="{1FE418D5-84F1-45F3-984A-FE88A6D471F4}" srcOrd="1" destOrd="0" presId="urn:microsoft.com/office/officeart/2018/2/layout/IconVerticalSolidList"/>
    <dgm:cxn modelId="{174948CE-8932-4D55-BEF4-27CD585F07D3}" type="presParOf" srcId="{4AD6E87E-0826-4808-939A-0C394020F913}" destId="{CD3556E7-D565-424E-A6EB-DAEC7D25F898}" srcOrd="2" destOrd="0" presId="urn:microsoft.com/office/officeart/2018/2/layout/IconVerticalSolidList"/>
    <dgm:cxn modelId="{2CADEE49-2364-4E09-B0DB-5ABBBFE3FBE2}" type="presParOf" srcId="{4AD6E87E-0826-4808-939A-0C394020F913}" destId="{7E279E5E-FD0D-4CC3-A223-1718713FA579}" srcOrd="3" destOrd="0" presId="urn:microsoft.com/office/officeart/2018/2/layout/IconVerticalSolidList"/>
    <dgm:cxn modelId="{27CFEA10-E026-44A6-A2C8-BF90D15C7435}" type="presParOf" srcId="{4AD6E87E-0826-4808-939A-0C394020F913}" destId="{E68D2D82-9E4E-4742-B8DD-D6DEA013F310}" srcOrd="4" destOrd="0" presId="urn:microsoft.com/office/officeart/2018/2/layout/IconVerticalSolidList"/>
    <dgm:cxn modelId="{B4B14006-7033-49CE-97C9-A223A3AC305D}" type="presParOf" srcId="{BEBE6AE0-0665-415F-9DC4-7918C521BBD3}" destId="{831BBF95-43D9-4D28-A419-DAD2B4A1789A}" srcOrd="1" destOrd="0" presId="urn:microsoft.com/office/officeart/2018/2/layout/IconVerticalSolidList"/>
    <dgm:cxn modelId="{CDC97095-24BD-430B-A5EF-8A010EE50C2E}" type="presParOf" srcId="{BEBE6AE0-0665-415F-9DC4-7918C521BBD3}" destId="{E5991EAB-9549-4C86-8891-780EEC9BE2F3}" srcOrd="2" destOrd="0" presId="urn:microsoft.com/office/officeart/2018/2/layout/IconVerticalSolidList"/>
    <dgm:cxn modelId="{61B5F675-7BBE-4C1B-8A09-8A13EBB7D965}" type="presParOf" srcId="{E5991EAB-9549-4C86-8891-780EEC9BE2F3}" destId="{39EDF982-4512-4EB9-B21F-6B237DB21270}" srcOrd="0" destOrd="0" presId="urn:microsoft.com/office/officeart/2018/2/layout/IconVerticalSolidList"/>
    <dgm:cxn modelId="{871296AF-8A0E-4264-B1A9-FC16AFD6953A}" type="presParOf" srcId="{E5991EAB-9549-4C86-8891-780EEC9BE2F3}" destId="{62C10B46-7605-4B7D-A5A4-F5DDCE14DC98}" srcOrd="1" destOrd="0" presId="urn:microsoft.com/office/officeart/2018/2/layout/IconVerticalSolidList"/>
    <dgm:cxn modelId="{E461B2B1-B04D-44D6-8C50-8C9A80BECF55}" type="presParOf" srcId="{E5991EAB-9549-4C86-8891-780EEC9BE2F3}" destId="{1ACAB9AD-45D2-4C5F-B856-30A49B4BF4EE}" srcOrd="2" destOrd="0" presId="urn:microsoft.com/office/officeart/2018/2/layout/IconVerticalSolidList"/>
    <dgm:cxn modelId="{220962E1-6884-479D-9877-FC9D993B6A95}" type="presParOf" srcId="{E5991EAB-9549-4C86-8891-780EEC9BE2F3}" destId="{88FECE10-95B8-4606-AA19-8F67CA29420C}" srcOrd="3" destOrd="0" presId="urn:microsoft.com/office/officeart/2018/2/layout/IconVerticalSolidList"/>
    <dgm:cxn modelId="{48B58572-EBE7-474D-92DA-4D175D1B196E}" type="presParOf" srcId="{E5991EAB-9549-4C86-8891-780EEC9BE2F3}" destId="{90F57749-E005-44CE-96CE-CD9CE2CFD074}" srcOrd="4" destOrd="0" presId="urn:microsoft.com/office/officeart/2018/2/layout/IconVerticalSolidList"/>
    <dgm:cxn modelId="{F964EA58-02DB-4EBF-AAD8-10B2EF625062}" type="presParOf" srcId="{BEBE6AE0-0665-415F-9DC4-7918C521BBD3}" destId="{286CB974-EDF1-4C09-AAF8-9EB1E16D9B19}" srcOrd="3" destOrd="0" presId="urn:microsoft.com/office/officeart/2018/2/layout/IconVerticalSolidList"/>
    <dgm:cxn modelId="{F08C33CC-37B6-41F6-8A79-8F081A45859B}" type="presParOf" srcId="{BEBE6AE0-0665-415F-9DC4-7918C521BBD3}" destId="{A98EB5A7-2B1A-4B6A-97ED-4BB0904C7C86}" srcOrd="4" destOrd="0" presId="urn:microsoft.com/office/officeart/2018/2/layout/IconVerticalSolidList"/>
    <dgm:cxn modelId="{43FF0A7B-F73C-4D6F-880E-50BF63CA612C}" type="presParOf" srcId="{A98EB5A7-2B1A-4B6A-97ED-4BB0904C7C86}" destId="{4969FCCB-C7E5-42C3-9490-1094E52D21C6}" srcOrd="0" destOrd="0" presId="urn:microsoft.com/office/officeart/2018/2/layout/IconVerticalSolidList"/>
    <dgm:cxn modelId="{9B70FCAD-CA77-489F-AD90-D4F3E1DE8409}" type="presParOf" srcId="{A98EB5A7-2B1A-4B6A-97ED-4BB0904C7C86}" destId="{D103DF7E-EA13-4319-AB4A-EDD51C7763D5}" srcOrd="1" destOrd="0" presId="urn:microsoft.com/office/officeart/2018/2/layout/IconVerticalSolidList"/>
    <dgm:cxn modelId="{D27C7ED0-C275-487B-869D-7E9323CC3716}" type="presParOf" srcId="{A98EB5A7-2B1A-4B6A-97ED-4BB0904C7C86}" destId="{02D6728E-07FC-486D-9CBD-8F998D1E7857}" srcOrd="2" destOrd="0" presId="urn:microsoft.com/office/officeart/2018/2/layout/IconVerticalSolidList"/>
    <dgm:cxn modelId="{54AB97E8-2C07-4433-8DA9-C0EBF2E2B220}" type="presParOf" srcId="{A98EB5A7-2B1A-4B6A-97ED-4BB0904C7C86}" destId="{0CDF6861-665E-4D09-B66A-17ED38DA9B6D}" srcOrd="3" destOrd="0" presId="urn:microsoft.com/office/officeart/2018/2/layout/IconVerticalSolidList"/>
    <dgm:cxn modelId="{90096C0D-C20F-4B6B-85DD-E688F04F60F0}" type="presParOf" srcId="{A98EB5A7-2B1A-4B6A-97ED-4BB0904C7C86}" destId="{75B50290-AD12-4285-9C0C-87BAAA4F28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79FE2-3916-4184-8E0D-ECD50A8EDCF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AE01FDE-EB9A-425B-85B7-BC0DF4370CE1}">
      <dgm:prSet phldrT="[Text]"/>
      <dgm:spPr/>
      <dgm:t>
        <a:bodyPr/>
        <a:lstStyle/>
        <a:p>
          <a:r>
            <a:rPr lang="en-US" dirty="0"/>
            <a:t>MVP0</a:t>
          </a:r>
        </a:p>
      </dgm:t>
    </dgm:pt>
    <dgm:pt modelId="{22D43D29-7E03-4EC5-84FB-EA5FCA65854D}" type="parTrans" cxnId="{4351AD96-CE24-44C0-90E1-063C0BCFAFD8}">
      <dgm:prSet/>
      <dgm:spPr/>
      <dgm:t>
        <a:bodyPr/>
        <a:lstStyle/>
        <a:p>
          <a:endParaRPr lang="en-US"/>
        </a:p>
      </dgm:t>
    </dgm:pt>
    <dgm:pt modelId="{2F770683-38AF-40C5-A729-2E7EA357F9B3}" type="sibTrans" cxnId="{4351AD96-CE24-44C0-90E1-063C0BCFAFD8}">
      <dgm:prSet/>
      <dgm:spPr/>
      <dgm:t>
        <a:bodyPr/>
        <a:lstStyle/>
        <a:p>
          <a:endParaRPr lang="en-US"/>
        </a:p>
      </dgm:t>
    </dgm:pt>
    <dgm:pt modelId="{6964E9F2-181E-4095-BA18-6F92012A8369}">
      <dgm:prSet phldrT="[Text]"/>
      <dgm:spPr/>
      <dgm:t>
        <a:bodyPr/>
        <a:lstStyle/>
        <a:p>
          <a:r>
            <a:rPr lang="en-US" dirty="0"/>
            <a:t>MVP2 – migrate Exhibit maker data access service</a:t>
          </a:r>
        </a:p>
      </dgm:t>
    </dgm:pt>
    <dgm:pt modelId="{45BA8C56-17B8-4315-BB17-65315E92931A}" type="parTrans" cxnId="{17EA946F-0329-4D33-8C9A-FB7392262434}">
      <dgm:prSet/>
      <dgm:spPr/>
      <dgm:t>
        <a:bodyPr/>
        <a:lstStyle/>
        <a:p>
          <a:endParaRPr lang="en-US"/>
        </a:p>
      </dgm:t>
    </dgm:pt>
    <dgm:pt modelId="{43B4D95F-B9A9-4FE4-B1CA-98D5C18E387C}" type="sibTrans" cxnId="{17EA946F-0329-4D33-8C9A-FB7392262434}">
      <dgm:prSet/>
      <dgm:spPr/>
      <dgm:t>
        <a:bodyPr/>
        <a:lstStyle/>
        <a:p>
          <a:endParaRPr lang="en-US"/>
        </a:p>
      </dgm:t>
    </dgm:pt>
    <dgm:pt modelId="{ED958751-0EE5-41B3-A171-3F0144CD8B90}">
      <dgm:prSet phldrT="[Text]"/>
      <dgm:spPr/>
      <dgm:t>
        <a:bodyPr/>
        <a:lstStyle/>
        <a:p>
          <a:r>
            <a:rPr lang="en-US" dirty="0"/>
            <a:t>MVP3 – migrate UI and SA validation and PIPS transition</a:t>
          </a:r>
        </a:p>
      </dgm:t>
    </dgm:pt>
    <dgm:pt modelId="{FCC8B504-28FD-4B72-897C-E47041A60B4C}" type="parTrans" cxnId="{3957118B-94A7-4158-8EFB-0118475E42C9}">
      <dgm:prSet/>
      <dgm:spPr/>
      <dgm:t>
        <a:bodyPr/>
        <a:lstStyle/>
        <a:p>
          <a:endParaRPr lang="en-US"/>
        </a:p>
      </dgm:t>
    </dgm:pt>
    <dgm:pt modelId="{273D64D8-F4F0-4289-B2A3-6CE980B70F90}" type="sibTrans" cxnId="{3957118B-94A7-4158-8EFB-0118475E42C9}">
      <dgm:prSet/>
      <dgm:spPr/>
      <dgm:t>
        <a:bodyPr/>
        <a:lstStyle/>
        <a:p>
          <a:endParaRPr lang="en-US"/>
        </a:p>
      </dgm:t>
    </dgm:pt>
    <dgm:pt modelId="{688FD74B-2D70-4380-8AC0-4131E2A7356F}">
      <dgm:prSet phldrT="[Text]"/>
      <dgm:spPr/>
      <dgm:t>
        <a:bodyPr/>
        <a:lstStyle/>
        <a:p>
          <a:r>
            <a:rPr lang="en-US" dirty="0"/>
            <a:t>MVP1 – migrate Exhibit maker batch service</a:t>
          </a:r>
        </a:p>
      </dgm:t>
    </dgm:pt>
    <dgm:pt modelId="{BD53A1E0-7C97-4140-A71E-D1D104A9FFA0}" type="parTrans" cxnId="{80E0E6A7-7EFE-41E8-97B5-FE4D9BB08248}">
      <dgm:prSet/>
      <dgm:spPr/>
      <dgm:t>
        <a:bodyPr/>
        <a:lstStyle/>
        <a:p>
          <a:endParaRPr lang="en-US"/>
        </a:p>
      </dgm:t>
    </dgm:pt>
    <dgm:pt modelId="{3FD66D61-2CC0-4056-AECE-4941631DE382}" type="sibTrans" cxnId="{80E0E6A7-7EFE-41E8-97B5-FE4D9BB08248}">
      <dgm:prSet/>
      <dgm:spPr/>
      <dgm:t>
        <a:bodyPr/>
        <a:lstStyle/>
        <a:p>
          <a:endParaRPr lang="en-US"/>
        </a:p>
      </dgm:t>
    </dgm:pt>
    <dgm:pt modelId="{F0B80DED-0975-4001-8444-590C2841F8B8}">
      <dgm:prSet phldrT="[Text]"/>
      <dgm:spPr/>
      <dgm:t>
        <a:bodyPr/>
        <a:lstStyle/>
        <a:p>
          <a:r>
            <a:rPr lang="en-US" dirty="0"/>
            <a:t>Test our assumptions and ensure entry criteria is fulfilled</a:t>
          </a:r>
        </a:p>
      </dgm:t>
    </dgm:pt>
    <dgm:pt modelId="{7F08CC12-DCB9-4657-A4D6-1F0987F362A7}" type="parTrans" cxnId="{04366030-7B3F-43CE-84BE-3DFA44DF9EF3}">
      <dgm:prSet/>
      <dgm:spPr/>
      <dgm:t>
        <a:bodyPr/>
        <a:lstStyle/>
        <a:p>
          <a:endParaRPr lang="en-US"/>
        </a:p>
      </dgm:t>
    </dgm:pt>
    <dgm:pt modelId="{EE0DDA67-DAF0-4C45-9E08-B43C94B45CF1}" type="sibTrans" cxnId="{04366030-7B3F-43CE-84BE-3DFA44DF9EF3}">
      <dgm:prSet/>
      <dgm:spPr/>
      <dgm:t>
        <a:bodyPr/>
        <a:lstStyle/>
        <a:p>
          <a:endParaRPr lang="en-US"/>
        </a:p>
      </dgm:t>
    </dgm:pt>
    <dgm:pt modelId="{E9AA965A-2984-4059-8CAD-A51E41F210EE}">
      <dgm:prSet phldrT="[Text]"/>
      <dgm:spPr/>
      <dgm:t>
        <a:bodyPr/>
        <a:lstStyle/>
        <a:p>
          <a:r>
            <a:rPr lang="en-US" dirty="0"/>
            <a:t>Any additional POC needed based on architectural suggestion</a:t>
          </a:r>
        </a:p>
      </dgm:t>
    </dgm:pt>
    <dgm:pt modelId="{838BC963-55FC-47E3-8FFC-D50A461C7AFF}" type="parTrans" cxnId="{4AE185A4-33B9-4EA3-9C6A-F06EBF77C82F}">
      <dgm:prSet/>
      <dgm:spPr/>
      <dgm:t>
        <a:bodyPr/>
        <a:lstStyle/>
        <a:p>
          <a:endParaRPr lang="en-US"/>
        </a:p>
      </dgm:t>
    </dgm:pt>
    <dgm:pt modelId="{0A968CB9-2800-424C-8E24-B25549D4A7AA}" type="sibTrans" cxnId="{4AE185A4-33B9-4EA3-9C6A-F06EBF77C82F}">
      <dgm:prSet/>
      <dgm:spPr/>
      <dgm:t>
        <a:bodyPr/>
        <a:lstStyle/>
        <a:p>
          <a:endParaRPr lang="en-US"/>
        </a:p>
      </dgm:t>
    </dgm:pt>
    <dgm:pt modelId="{B9FC17E0-C4F5-464B-B06A-9335A6DE1C87}" type="pres">
      <dgm:prSet presAssocID="{8E679FE2-3916-4184-8E0D-ECD50A8EDCF2}" presName="Name0" presStyleCnt="0">
        <dgm:presLayoutVars>
          <dgm:dir/>
          <dgm:resizeHandles val="exact"/>
        </dgm:presLayoutVars>
      </dgm:prSet>
      <dgm:spPr/>
    </dgm:pt>
    <dgm:pt modelId="{ED4CC8D6-BD09-4DFC-AB98-7435688552B5}" type="pres">
      <dgm:prSet presAssocID="{8E679FE2-3916-4184-8E0D-ECD50A8EDCF2}" presName="arrow" presStyleLbl="bgShp" presStyleIdx="0" presStyleCnt="1"/>
      <dgm:spPr/>
    </dgm:pt>
    <dgm:pt modelId="{B9CCE1A6-D47D-4006-BE48-E3D3371CAC66}" type="pres">
      <dgm:prSet presAssocID="{8E679FE2-3916-4184-8E0D-ECD50A8EDCF2}" presName="points" presStyleCnt="0"/>
      <dgm:spPr/>
    </dgm:pt>
    <dgm:pt modelId="{AEC87B9E-46F0-4694-9431-889754110086}" type="pres">
      <dgm:prSet presAssocID="{8AE01FDE-EB9A-425B-85B7-BC0DF4370CE1}" presName="compositeA" presStyleCnt="0"/>
      <dgm:spPr/>
    </dgm:pt>
    <dgm:pt modelId="{44EA79F5-69D1-4D3C-B714-E885707D67AA}" type="pres">
      <dgm:prSet presAssocID="{8AE01FDE-EB9A-425B-85B7-BC0DF4370CE1}" presName="textA" presStyleLbl="revTx" presStyleIdx="0" presStyleCnt="4">
        <dgm:presLayoutVars>
          <dgm:bulletEnabled val="1"/>
        </dgm:presLayoutVars>
      </dgm:prSet>
      <dgm:spPr/>
    </dgm:pt>
    <dgm:pt modelId="{C9EF0700-3799-4A5B-BACD-DCCA3BA1D4AD}" type="pres">
      <dgm:prSet presAssocID="{8AE01FDE-EB9A-425B-85B7-BC0DF4370CE1}" presName="circleA" presStyleLbl="node1" presStyleIdx="0" presStyleCnt="4"/>
      <dgm:spPr/>
    </dgm:pt>
    <dgm:pt modelId="{AC0DB878-1058-4474-A6B4-6912CA6CF128}" type="pres">
      <dgm:prSet presAssocID="{8AE01FDE-EB9A-425B-85B7-BC0DF4370CE1}" presName="spaceA" presStyleCnt="0"/>
      <dgm:spPr/>
    </dgm:pt>
    <dgm:pt modelId="{FB505AD7-6F39-4DE8-AEA3-707ECC4591D9}" type="pres">
      <dgm:prSet presAssocID="{2F770683-38AF-40C5-A729-2E7EA357F9B3}" presName="space" presStyleCnt="0"/>
      <dgm:spPr/>
    </dgm:pt>
    <dgm:pt modelId="{A4AA75CA-44D0-4C66-BBFC-DE4402D1F727}" type="pres">
      <dgm:prSet presAssocID="{688FD74B-2D70-4380-8AC0-4131E2A7356F}" presName="compositeB" presStyleCnt="0"/>
      <dgm:spPr/>
    </dgm:pt>
    <dgm:pt modelId="{4B00F466-4DA4-4149-91AD-9F9D476DAEF9}" type="pres">
      <dgm:prSet presAssocID="{688FD74B-2D70-4380-8AC0-4131E2A7356F}" presName="textB" presStyleLbl="revTx" presStyleIdx="1" presStyleCnt="4">
        <dgm:presLayoutVars>
          <dgm:bulletEnabled val="1"/>
        </dgm:presLayoutVars>
      </dgm:prSet>
      <dgm:spPr/>
    </dgm:pt>
    <dgm:pt modelId="{E78AAC03-E2B9-40B5-A7A6-F3E7F7E15FF3}" type="pres">
      <dgm:prSet presAssocID="{688FD74B-2D70-4380-8AC0-4131E2A7356F}" presName="circleB" presStyleLbl="node1" presStyleIdx="1" presStyleCnt="4"/>
      <dgm:spPr/>
    </dgm:pt>
    <dgm:pt modelId="{1B846EAB-524D-4457-BE45-302F5CD01673}" type="pres">
      <dgm:prSet presAssocID="{688FD74B-2D70-4380-8AC0-4131E2A7356F}" presName="spaceB" presStyleCnt="0"/>
      <dgm:spPr/>
    </dgm:pt>
    <dgm:pt modelId="{367DE0FA-F724-4A96-A7CA-58C5445443FC}" type="pres">
      <dgm:prSet presAssocID="{3FD66D61-2CC0-4056-AECE-4941631DE382}" presName="space" presStyleCnt="0"/>
      <dgm:spPr/>
    </dgm:pt>
    <dgm:pt modelId="{FC5CAEBA-0EC9-4A33-A7EA-AD87E6B8D7A9}" type="pres">
      <dgm:prSet presAssocID="{6964E9F2-181E-4095-BA18-6F92012A8369}" presName="compositeA" presStyleCnt="0"/>
      <dgm:spPr/>
    </dgm:pt>
    <dgm:pt modelId="{032D39F3-E9CF-4DF9-A70D-9487288281FB}" type="pres">
      <dgm:prSet presAssocID="{6964E9F2-181E-4095-BA18-6F92012A8369}" presName="textA" presStyleLbl="revTx" presStyleIdx="2" presStyleCnt="4">
        <dgm:presLayoutVars>
          <dgm:bulletEnabled val="1"/>
        </dgm:presLayoutVars>
      </dgm:prSet>
      <dgm:spPr/>
    </dgm:pt>
    <dgm:pt modelId="{82B5302A-35A4-4969-B6FF-DBE651570289}" type="pres">
      <dgm:prSet presAssocID="{6964E9F2-181E-4095-BA18-6F92012A8369}" presName="circleA" presStyleLbl="node1" presStyleIdx="2" presStyleCnt="4"/>
      <dgm:spPr/>
    </dgm:pt>
    <dgm:pt modelId="{DBD9B6CA-70EC-474A-95C1-E828AB1AF432}" type="pres">
      <dgm:prSet presAssocID="{6964E9F2-181E-4095-BA18-6F92012A8369}" presName="spaceA" presStyleCnt="0"/>
      <dgm:spPr/>
    </dgm:pt>
    <dgm:pt modelId="{3E5ED020-D835-4105-BE34-F605A49A1DD0}" type="pres">
      <dgm:prSet presAssocID="{43B4D95F-B9A9-4FE4-B1CA-98D5C18E387C}" presName="space" presStyleCnt="0"/>
      <dgm:spPr/>
    </dgm:pt>
    <dgm:pt modelId="{F62642D0-4EEC-4B45-A5C1-8626D8501A05}" type="pres">
      <dgm:prSet presAssocID="{ED958751-0EE5-41B3-A171-3F0144CD8B90}" presName="compositeB" presStyleCnt="0"/>
      <dgm:spPr/>
    </dgm:pt>
    <dgm:pt modelId="{0CCA3F7E-D674-4956-80CB-60496D064EA6}" type="pres">
      <dgm:prSet presAssocID="{ED958751-0EE5-41B3-A171-3F0144CD8B90}" presName="textB" presStyleLbl="revTx" presStyleIdx="3" presStyleCnt="4">
        <dgm:presLayoutVars>
          <dgm:bulletEnabled val="1"/>
        </dgm:presLayoutVars>
      </dgm:prSet>
      <dgm:spPr/>
    </dgm:pt>
    <dgm:pt modelId="{8849159B-141F-4082-B225-0F4D9C9A9882}" type="pres">
      <dgm:prSet presAssocID="{ED958751-0EE5-41B3-A171-3F0144CD8B90}" presName="circleB" presStyleLbl="node1" presStyleIdx="3" presStyleCnt="4"/>
      <dgm:spPr/>
    </dgm:pt>
    <dgm:pt modelId="{D3FD96C1-ED3D-40AE-BC44-1295559748E2}" type="pres">
      <dgm:prSet presAssocID="{ED958751-0EE5-41B3-A171-3F0144CD8B90}" presName="spaceB" presStyleCnt="0"/>
      <dgm:spPr/>
    </dgm:pt>
  </dgm:ptLst>
  <dgm:cxnLst>
    <dgm:cxn modelId="{B5003B18-CEE1-4700-8A19-34C7A5813DA2}" type="presOf" srcId="{8AE01FDE-EB9A-425B-85B7-BC0DF4370CE1}" destId="{44EA79F5-69D1-4D3C-B714-E885707D67AA}" srcOrd="0" destOrd="0" presId="urn:microsoft.com/office/officeart/2005/8/layout/hProcess11"/>
    <dgm:cxn modelId="{0CD6BE28-042E-4684-A20E-2DDFD05A46B7}" type="presOf" srcId="{688FD74B-2D70-4380-8AC0-4131E2A7356F}" destId="{4B00F466-4DA4-4149-91AD-9F9D476DAEF9}" srcOrd="0" destOrd="0" presId="urn:microsoft.com/office/officeart/2005/8/layout/hProcess11"/>
    <dgm:cxn modelId="{04366030-7B3F-43CE-84BE-3DFA44DF9EF3}" srcId="{8AE01FDE-EB9A-425B-85B7-BC0DF4370CE1}" destId="{F0B80DED-0975-4001-8444-590C2841F8B8}" srcOrd="0" destOrd="0" parTransId="{7F08CC12-DCB9-4657-A4D6-1F0987F362A7}" sibTransId="{EE0DDA67-DAF0-4C45-9E08-B43C94B45CF1}"/>
    <dgm:cxn modelId="{17EA946F-0329-4D33-8C9A-FB7392262434}" srcId="{8E679FE2-3916-4184-8E0D-ECD50A8EDCF2}" destId="{6964E9F2-181E-4095-BA18-6F92012A8369}" srcOrd="2" destOrd="0" parTransId="{45BA8C56-17B8-4315-BB17-65315E92931A}" sibTransId="{43B4D95F-B9A9-4FE4-B1CA-98D5C18E387C}"/>
    <dgm:cxn modelId="{86F54675-AAC0-47BE-8D54-353871A336E3}" type="presOf" srcId="{ED958751-0EE5-41B3-A171-3F0144CD8B90}" destId="{0CCA3F7E-D674-4956-80CB-60496D064EA6}" srcOrd="0" destOrd="0" presId="urn:microsoft.com/office/officeart/2005/8/layout/hProcess11"/>
    <dgm:cxn modelId="{AB645E7C-93E3-4D60-91BF-C4C2B9F1F6E4}" type="presOf" srcId="{E9AA965A-2984-4059-8CAD-A51E41F210EE}" destId="{44EA79F5-69D1-4D3C-B714-E885707D67AA}" srcOrd="0" destOrd="2" presId="urn:microsoft.com/office/officeart/2005/8/layout/hProcess11"/>
    <dgm:cxn modelId="{3957118B-94A7-4158-8EFB-0118475E42C9}" srcId="{8E679FE2-3916-4184-8E0D-ECD50A8EDCF2}" destId="{ED958751-0EE5-41B3-A171-3F0144CD8B90}" srcOrd="3" destOrd="0" parTransId="{FCC8B504-28FD-4B72-897C-E47041A60B4C}" sibTransId="{273D64D8-F4F0-4289-B2A3-6CE980B70F90}"/>
    <dgm:cxn modelId="{4351AD96-CE24-44C0-90E1-063C0BCFAFD8}" srcId="{8E679FE2-3916-4184-8E0D-ECD50A8EDCF2}" destId="{8AE01FDE-EB9A-425B-85B7-BC0DF4370CE1}" srcOrd="0" destOrd="0" parTransId="{22D43D29-7E03-4EC5-84FB-EA5FCA65854D}" sibTransId="{2F770683-38AF-40C5-A729-2E7EA357F9B3}"/>
    <dgm:cxn modelId="{4AE185A4-33B9-4EA3-9C6A-F06EBF77C82F}" srcId="{8AE01FDE-EB9A-425B-85B7-BC0DF4370CE1}" destId="{E9AA965A-2984-4059-8CAD-A51E41F210EE}" srcOrd="1" destOrd="0" parTransId="{838BC963-55FC-47E3-8FFC-D50A461C7AFF}" sibTransId="{0A968CB9-2800-424C-8E24-B25549D4A7AA}"/>
    <dgm:cxn modelId="{80E0E6A7-7EFE-41E8-97B5-FE4D9BB08248}" srcId="{8E679FE2-3916-4184-8E0D-ECD50A8EDCF2}" destId="{688FD74B-2D70-4380-8AC0-4131E2A7356F}" srcOrd="1" destOrd="0" parTransId="{BD53A1E0-7C97-4140-A71E-D1D104A9FFA0}" sibTransId="{3FD66D61-2CC0-4056-AECE-4941631DE382}"/>
    <dgm:cxn modelId="{F96D00C0-05CF-4EEE-9F41-FF366412ECF3}" type="presOf" srcId="{8E679FE2-3916-4184-8E0D-ECD50A8EDCF2}" destId="{B9FC17E0-C4F5-464B-B06A-9335A6DE1C87}" srcOrd="0" destOrd="0" presId="urn:microsoft.com/office/officeart/2005/8/layout/hProcess11"/>
    <dgm:cxn modelId="{45533AC5-2714-402F-AD87-CBD1DB14EFD7}" type="presOf" srcId="{F0B80DED-0975-4001-8444-590C2841F8B8}" destId="{44EA79F5-69D1-4D3C-B714-E885707D67AA}" srcOrd="0" destOrd="1" presId="urn:microsoft.com/office/officeart/2005/8/layout/hProcess11"/>
    <dgm:cxn modelId="{A6A12CDD-1906-4521-82ED-B71411F25E14}" type="presOf" srcId="{6964E9F2-181E-4095-BA18-6F92012A8369}" destId="{032D39F3-E9CF-4DF9-A70D-9487288281FB}" srcOrd="0" destOrd="0" presId="urn:microsoft.com/office/officeart/2005/8/layout/hProcess11"/>
    <dgm:cxn modelId="{4DB2A5AE-99F7-4640-8758-760C1493AF82}" type="presParOf" srcId="{B9FC17E0-C4F5-464B-B06A-9335A6DE1C87}" destId="{ED4CC8D6-BD09-4DFC-AB98-7435688552B5}" srcOrd="0" destOrd="0" presId="urn:microsoft.com/office/officeart/2005/8/layout/hProcess11"/>
    <dgm:cxn modelId="{426DABC0-338F-4BC9-8551-A2F6B076FE68}" type="presParOf" srcId="{B9FC17E0-C4F5-464B-B06A-9335A6DE1C87}" destId="{B9CCE1A6-D47D-4006-BE48-E3D3371CAC66}" srcOrd="1" destOrd="0" presId="urn:microsoft.com/office/officeart/2005/8/layout/hProcess11"/>
    <dgm:cxn modelId="{03434F0E-473E-4FC3-B3D5-400EAC5FA721}" type="presParOf" srcId="{B9CCE1A6-D47D-4006-BE48-E3D3371CAC66}" destId="{AEC87B9E-46F0-4694-9431-889754110086}" srcOrd="0" destOrd="0" presId="urn:microsoft.com/office/officeart/2005/8/layout/hProcess11"/>
    <dgm:cxn modelId="{AFF0D089-D55B-4EEF-9DF1-8F440900412F}" type="presParOf" srcId="{AEC87B9E-46F0-4694-9431-889754110086}" destId="{44EA79F5-69D1-4D3C-B714-E885707D67AA}" srcOrd="0" destOrd="0" presId="urn:microsoft.com/office/officeart/2005/8/layout/hProcess11"/>
    <dgm:cxn modelId="{3B1089A6-CE7F-4729-911A-917FA583441A}" type="presParOf" srcId="{AEC87B9E-46F0-4694-9431-889754110086}" destId="{C9EF0700-3799-4A5B-BACD-DCCA3BA1D4AD}" srcOrd="1" destOrd="0" presId="urn:microsoft.com/office/officeart/2005/8/layout/hProcess11"/>
    <dgm:cxn modelId="{70699BF3-857D-497B-84C3-ED6F3B495DA4}" type="presParOf" srcId="{AEC87B9E-46F0-4694-9431-889754110086}" destId="{AC0DB878-1058-4474-A6B4-6912CA6CF128}" srcOrd="2" destOrd="0" presId="urn:microsoft.com/office/officeart/2005/8/layout/hProcess11"/>
    <dgm:cxn modelId="{85931D3C-34A8-4034-8F21-AC5B9654A081}" type="presParOf" srcId="{B9CCE1A6-D47D-4006-BE48-E3D3371CAC66}" destId="{FB505AD7-6F39-4DE8-AEA3-707ECC4591D9}" srcOrd="1" destOrd="0" presId="urn:microsoft.com/office/officeart/2005/8/layout/hProcess11"/>
    <dgm:cxn modelId="{0B1B16A5-1AFB-4001-926D-22583B1A3DF6}" type="presParOf" srcId="{B9CCE1A6-D47D-4006-BE48-E3D3371CAC66}" destId="{A4AA75CA-44D0-4C66-BBFC-DE4402D1F727}" srcOrd="2" destOrd="0" presId="urn:microsoft.com/office/officeart/2005/8/layout/hProcess11"/>
    <dgm:cxn modelId="{A8536D7C-1FCB-4623-BDCE-4C6749DA7B00}" type="presParOf" srcId="{A4AA75CA-44D0-4C66-BBFC-DE4402D1F727}" destId="{4B00F466-4DA4-4149-91AD-9F9D476DAEF9}" srcOrd="0" destOrd="0" presId="urn:microsoft.com/office/officeart/2005/8/layout/hProcess11"/>
    <dgm:cxn modelId="{9C1F63B3-96B8-4547-B865-3FA91E8D951F}" type="presParOf" srcId="{A4AA75CA-44D0-4C66-BBFC-DE4402D1F727}" destId="{E78AAC03-E2B9-40B5-A7A6-F3E7F7E15FF3}" srcOrd="1" destOrd="0" presId="urn:microsoft.com/office/officeart/2005/8/layout/hProcess11"/>
    <dgm:cxn modelId="{DCFC6C8C-7C11-4BF1-A524-68F0B5DA940B}" type="presParOf" srcId="{A4AA75CA-44D0-4C66-BBFC-DE4402D1F727}" destId="{1B846EAB-524D-4457-BE45-302F5CD01673}" srcOrd="2" destOrd="0" presId="urn:microsoft.com/office/officeart/2005/8/layout/hProcess11"/>
    <dgm:cxn modelId="{7450E213-1BD8-4348-967B-A4D19B331D41}" type="presParOf" srcId="{B9CCE1A6-D47D-4006-BE48-E3D3371CAC66}" destId="{367DE0FA-F724-4A96-A7CA-58C5445443FC}" srcOrd="3" destOrd="0" presId="urn:microsoft.com/office/officeart/2005/8/layout/hProcess11"/>
    <dgm:cxn modelId="{46C9C0D8-9282-4F65-9D86-EE75B79ED969}" type="presParOf" srcId="{B9CCE1A6-D47D-4006-BE48-E3D3371CAC66}" destId="{FC5CAEBA-0EC9-4A33-A7EA-AD87E6B8D7A9}" srcOrd="4" destOrd="0" presId="urn:microsoft.com/office/officeart/2005/8/layout/hProcess11"/>
    <dgm:cxn modelId="{D41C5809-2665-40CF-BC1C-583C996C4DA8}" type="presParOf" srcId="{FC5CAEBA-0EC9-4A33-A7EA-AD87E6B8D7A9}" destId="{032D39F3-E9CF-4DF9-A70D-9487288281FB}" srcOrd="0" destOrd="0" presId="urn:microsoft.com/office/officeart/2005/8/layout/hProcess11"/>
    <dgm:cxn modelId="{3290ACAD-AC46-4667-8B75-5423D267881A}" type="presParOf" srcId="{FC5CAEBA-0EC9-4A33-A7EA-AD87E6B8D7A9}" destId="{82B5302A-35A4-4969-B6FF-DBE651570289}" srcOrd="1" destOrd="0" presId="urn:microsoft.com/office/officeart/2005/8/layout/hProcess11"/>
    <dgm:cxn modelId="{A85D0B0F-9481-4A81-A7FC-F2E30565A12D}" type="presParOf" srcId="{FC5CAEBA-0EC9-4A33-A7EA-AD87E6B8D7A9}" destId="{DBD9B6CA-70EC-474A-95C1-E828AB1AF432}" srcOrd="2" destOrd="0" presId="urn:microsoft.com/office/officeart/2005/8/layout/hProcess11"/>
    <dgm:cxn modelId="{5A8E8CC1-58FB-4DBC-8EBE-2AFFD90CF51A}" type="presParOf" srcId="{B9CCE1A6-D47D-4006-BE48-E3D3371CAC66}" destId="{3E5ED020-D835-4105-BE34-F605A49A1DD0}" srcOrd="5" destOrd="0" presId="urn:microsoft.com/office/officeart/2005/8/layout/hProcess11"/>
    <dgm:cxn modelId="{96760140-4106-4A22-A151-73ED1C3B6876}" type="presParOf" srcId="{B9CCE1A6-D47D-4006-BE48-E3D3371CAC66}" destId="{F62642D0-4EEC-4B45-A5C1-8626D8501A05}" srcOrd="6" destOrd="0" presId="urn:microsoft.com/office/officeart/2005/8/layout/hProcess11"/>
    <dgm:cxn modelId="{5FDF28E3-373E-4A2C-A91B-0749CED8FF1A}" type="presParOf" srcId="{F62642D0-4EEC-4B45-A5C1-8626D8501A05}" destId="{0CCA3F7E-D674-4956-80CB-60496D064EA6}" srcOrd="0" destOrd="0" presId="urn:microsoft.com/office/officeart/2005/8/layout/hProcess11"/>
    <dgm:cxn modelId="{14DF747E-09EF-4C94-80D5-4469E9DCBA22}" type="presParOf" srcId="{F62642D0-4EEC-4B45-A5C1-8626D8501A05}" destId="{8849159B-141F-4082-B225-0F4D9C9A9882}" srcOrd="1" destOrd="0" presId="urn:microsoft.com/office/officeart/2005/8/layout/hProcess11"/>
    <dgm:cxn modelId="{4D9299F0-1FE1-4CDB-B0CF-026FCD8B366C}" type="presParOf" srcId="{F62642D0-4EEC-4B45-A5C1-8626D8501A05}" destId="{D3FD96C1-ED3D-40AE-BC44-1295559748E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defRPr b="1"/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defRPr b="1"/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8603B7FE-6893-4E50-BE67-82D378576258}">
      <dgm:prSet/>
      <dgm:spPr/>
      <dgm:t>
        <a:bodyPr/>
        <a:lstStyle/>
        <a:p>
          <a:r>
            <a:rPr lang="en-US"/>
            <a:t>Redis</a:t>
          </a:r>
        </a:p>
      </dgm:t>
    </dgm:pt>
    <dgm:pt modelId="{F737E701-57AD-4753-BD5C-C8B2779A43BD}" type="parTrans" cxnId="{8BF337E1-702B-43E4-819E-6D3EFE5BD131}">
      <dgm:prSet/>
      <dgm:spPr/>
      <dgm:t>
        <a:bodyPr/>
        <a:lstStyle/>
        <a:p>
          <a:endParaRPr lang="en-US"/>
        </a:p>
      </dgm:t>
    </dgm:pt>
    <dgm:pt modelId="{095B2E0A-61F2-4A8B-BEBF-803BC1779D15}" type="sibTrans" cxnId="{8BF337E1-702B-43E4-819E-6D3EFE5BD131}">
      <dgm:prSet/>
      <dgm:spPr/>
      <dgm:t>
        <a:bodyPr/>
        <a:lstStyle/>
        <a:p>
          <a:endParaRPr lang="en-US"/>
        </a:p>
      </dgm:t>
    </dgm:pt>
    <dgm:pt modelId="{B9BF2423-5351-475F-8D86-F4F935C97D95}">
      <dgm:prSet/>
      <dgm:spPr/>
      <dgm:t>
        <a:bodyPr/>
        <a:lstStyle/>
        <a:p>
          <a:r>
            <a:rPr lang="en-US"/>
            <a:t>On Prem SQL server or SQL server on AWS but data should be loaded into this instance</a:t>
          </a:r>
        </a:p>
      </dgm:t>
    </dgm:pt>
    <dgm:pt modelId="{86C43271-23F4-46AD-9F22-B62FEABAA472}" type="parTrans" cxnId="{A11FB2AB-64B5-41FE-BA5C-C8E7C93DDE13}">
      <dgm:prSet/>
      <dgm:spPr/>
      <dgm:t>
        <a:bodyPr/>
        <a:lstStyle/>
        <a:p>
          <a:endParaRPr lang="en-US"/>
        </a:p>
      </dgm:t>
    </dgm:pt>
    <dgm:pt modelId="{A2264E44-552F-422D-9BB1-EF32CC590E39}" type="sibTrans" cxnId="{A11FB2AB-64B5-41FE-BA5C-C8E7C93DDE13}">
      <dgm:prSet/>
      <dgm:spPr/>
      <dgm:t>
        <a:bodyPr/>
        <a:lstStyle/>
        <a:p>
          <a:endParaRPr lang="en-US"/>
        </a:p>
      </dgm:t>
    </dgm:pt>
    <dgm:pt modelId="{11139960-65FF-4506-934E-54BFA45411A4}">
      <dgm:prSet/>
      <dgm:spPr/>
      <dgm:t>
        <a:bodyPr/>
        <a:lstStyle/>
        <a:p>
          <a:r>
            <a:rPr lang="en-US"/>
            <a:t>Expose Cession service to the cloud AWS end point</a:t>
          </a:r>
        </a:p>
      </dgm:t>
    </dgm:pt>
    <dgm:pt modelId="{7B664D27-7525-4493-8809-AF94EDEEDBD8}" type="parTrans" cxnId="{1ED8E2D0-0D90-439D-8EFF-430317F8C792}">
      <dgm:prSet/>
      <dgm:spPr/>
      <dgm:t>
        <a:bodyPr/>
        <a:lstStyle/>
        <a:p>
          <a:endParaRPr lang="en-US"/>
        </a:p>
      </dgm:t>
    </dgm:pt>
    <dgm:pt modelId="{A4FEA049-D0E3-4289-A28A-B911438A7F16}" type="sibTrans" cxnId="{1ED8E2D0-0D90-439D-8EFF-430317F8C792}">
      <dgm:prSet/>
      <dgm:spPr/>
      <dgm:t>
        <a:bodyPr/>
        <a:lstStyle/>
        <a:p>
          <a:endParaRPr lang="en-US"/>
        </a:p>
      </dgm:t>
    </dgm:pt>
    <dgm:pt modelId="{85A12906-F829-40A2-93CF-FC36C522743C}">
      <dgm:prSet/>
      <dgm:spPr/>
      <dgm:t>
        <a:bodyPr/>
        <a:lstStyle/>
        <a:p>
          <a:r>
            <a:rPr lang="en-US"/>
            <a:t>SMTP service</a:t>
          </a:r>
        </a:p>
      </dgm:t>
    </dgm:pt>
    <dgm:pt modelId="{9BB6D53B-63A4-4738-AE76-8285F969CECA}" type="parTrans" cxnId="{11B182F0-9A13-4319-BE63-5A3B691D121B}">
      <dgm:prSet/>
      <dgm:spPr/>
      <dgm:t>
        <a:bodyPr/>
        <a:lstStyle/>
        <a:p>
          <a:endParaRPr lang="en-US"/>
        </a:p>
      </dgm:t>
    </dgm:pt>
    <dgm:pt modelId="{88D7D970-97C4-4422-817E-0E9DB7F731DA}" type="sibTrans" cxnId="{11B182F0-9A13-4319-BE63-5A3B691D121B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defRPr b="1"/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/>
      <dgm:spPr/>
      <dgm:t>
        <a:bodyPr/>
        <a:lstStyle/>
        <a:p>
          <a:r>
            <a:rPr lang="en-US"/>
            <a:t>AWS Lambda- 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/>
      <dgm:spPr/>
      <dgm:t>
        <a:bodyPr/>
        <a:lstStyle/>
        <a:p>
          <a:r>
            <a:rPr lang="en-US" dirty="0"/>
            <a:t>OCP – Travelers has already set up OCP on AWS and hence migration from PCF to OCP will be in line with Travelers road map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51F964D8-E568-4AE4-BC6A-5896915C7F14}">
      <dgm:prSet/>
      <dgm:spPr/>
      <dgm:t>
        <a:bodyPr/>
        <a:lstStyle/>
        <a:p>
          <a:pPr>
            <a:defRPr b="1"/>
          </a:pPr>
          <a:r>
            <a:rPr lang="en-US"/>
            <a:t>Load the Transfusion data from staging table to transfusion tables</a:t>
          </a:r>
        </a:p>
      </dgm:t>
    </dgm:pt>
    <dgm:pt modelId="{DF729F2F-FE34-4724-8BC3-07DDD00785E1}" type="parTrans" cxnId="{FED59F5E-BA6E-44EE-B8C7-7220AAAEF4A9}">
      <dgm:prSet/>
      <dgm:spPr/>
      <dgm:t>
        <a:bodyPr/>
        <a:lstStyle/>
        <a:p>
          <a:endParaRPr lang="en-US"/>
        </a:p>
      </dgm:t>
    </dgm:pt>
    <dgm:pt modelId="{F94D87AB-2275-409D-9DF7-A3745C204893}" type="sibTrans" cxnId="{FED59F5E-BA6E-44EE-B8C7-7220AAAEF4A9}">
      <dgm:prSet/>
      <dgm:spPr/>
      <dgm:t>
        <a:bodyPr/>
        <a:lstStyle/>
        <a:p>
          <a:endParaRPr lang="en-US"/>
        </a:p>
      </dgm:t>
    </dgm:pt>
    <dgm:pt modelId="{9CF7370C-65F6-4452-B94C-D50A7B2AE5E9}" type="pres">
      <dgm:prSet presAssocID="{8382EDC1-3795-47FB-A166-DC788DB337AF}" presName="linear" presStyleCnt="0">
        <dgm:presLayoutVars>
          <dgm:animLvl val="lvl"/>
          <dgm:resizeHandles val="exact"/>
        </dgm:presLayoutVars>
      </dgm:prSet>
      <dgm:spPr/>
    </dgm:pt>
    <dgm:pt modelId="{5FA814E9-62E2-4482-AE48-EEDC24B21AF0}" type="pres">
      <dgm:prSet presAssocID="{BC6F9CDF-6389-4529-9DF9-D5E34A632A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EA3B7-2246-43AF-A152-477ECBFA3FFE}" type="pres">
      <dgm:prSet presAssocID="{BC6F9CDF-6389-4529-9DF9-D5E34A632A44}" presName="childText" presStyleLbl="revTx" presStyleIdx="0" presStyleCnt="3">
        <dgm:presLayoutVars>
          <dgm:bulletEnabled val="1"/>
        </dgm:presLayoutVars>
      </dgm:prSet>
      <dgm:spPr/>
    </dgm:pt>
    <dgm:pt modelId="{F7F74D9E-EF4D-4A52-AEF5-45942A605AED}" type="pres">
      <dgm:prSet presAssocID="{309889F7-44F5-46E3-B306-67630DA44E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569DA7-1BFD-4F48-80F5-152EED45087A}" type="pres">
      <dgm:prSet presAssocID="{309889F7-44F5-46E3-B306-67630DA44E62}" presName="childText" presStyleLbl="revTx" presStyleIdx="1" presStyleCnt="3">
        <dgm:presLayoutVars>
          <dgm:bulletEnabled val="1"/>
        </dgm:presLayoutVars>
      </dgm:prSet>
      <dgm:spPr/>
    </dgm:pt>
    <dgm:pt modelId="{7EA2DB00-9EC5-4FBF-9A8E-2303EB8F8699}" type="pres">
      <dgm:prSet presAssocID="{FA52747F-9C65-4565-9B39-2BD18FED232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2A2673-5791-4EC8-B343-0F4A0B7C7F30}" type="pres">
      <dgm:prSet presAssocID="{FA52747F-9C65-4565-9B39-2BD18FED23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646B11-8FB3-4090-976F-95DB1313A2BC}" type="presOf" srcId="{11139960-65FF-4506-934E-54BFA45411A4}" destId="{2D569DA7-1BFD-4F48-80F5-152EED45087A}" srcOrd="0" destOrd="2" presId="urn:microsoft.com/office/officeart/2005/8/layout/vList2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77E18021-23FC-4EE9-975B-7322F7C4FFB5}" type="presOf" srcId="{FA52747F-9C65-4565-9B39-2BD18FED232E}" destId="{7EA2DB00-9EC5-4FBF-9A8E-2303EB8F8699}" srcOrd="0" destOrd="0" presId="urn:microsoft.com/office/officeart/2005/8/layout/vList2"/>
    <dgm:cxn modelId="{B5BE972B-563B-45C4-BA5E-29E7694331CE}" type="presOf" srcId="{309889F7-44F5-46E3-B306-67630DA44E62}" destId="{F7F74D9E-EF4D-4A52-AEF5-45942A605AED}" srcOrd="0" destOrd="0" presId="urn:microsoft.com/office/officeart/2005/8/layout/vList2"/>
    <dgm:cxn modelId="{32338434-DF55-4CE3-9D87-7C6925468493}" type="presOf" srcId="{51F964D8-E568-4AE4-BC6A-5896915C7F14}" destId="{E03EA3B7-2246-43AF-A152-477ECBFA3FFE}" srcOrd="0" destOrd="0" presId="urn:microsoft.com/office/officeart/2005/8/layout/vList2"/>
    <dgm:cxn modelId="{C1178638-D1C0-44C1-91E4-ED6E518B60C9}" type="presOf" srcId="{8603B7FE-6893-4E50-BE67-82D378576258}" destId="{2D569DA7-1BFD-4F48-80F5-152EED45087A}" srcOrd="0" destOrd="0" presId="urn:microsoft.com/office/officeart/2005/8/layout/vList2"/>
    <dgm:cxn modelId="{FED59F5E-BA6E-44EE-B8C7-7220AAAEF4A9}" srcId="{BC6F9CDF-6389-4529-9DF9-D5E34A632A44}" destId="{51F964D8-E568-4AE4-BC6A-5896915C7F14}" srcOrd="0" destOrd="0" parTransId="{DF729F2F-FE34-4724-8BC3-07DDD00785E1}" sibTransId="{F94D87AB-2275-409D-9DF7-A3745C204893}"/>
    <dgm:cxn modelId="{EE00244E-A7C3-44EB-AE3A-9249DC4F6735}" type="presOf" srcId="{B9BF2423-5351-475F-8D86-F4F935C97D95}" destId="{2D569DA7-1BFD-4F48-80F5-152EED45087A}" srcOrd="0" destOrd="1" presId="urn:microsoft.com/office/officeart/2005/8/layout/vList2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2A20B87B-40BE-4FFA-B5D2-17BEFE2B7AD5}" type="presOf" srcId="{8382EDC1-3795-47FB-A166-DC788DB337AF}" destId="{9CF7370C-65F6-4452-B94C-D50A7B2AE5E9}" srcOrd="0" destOrd="0" presId="urn:microsoft.com/office/officeart/2005/8/layout/vList2"/>
    <dgm:cxn modelId="{69F5BE7F-46C0-4DDF-8F6B-F60EAF55B31C}" type="presOf" srcId="{85A12906-F829-40A2-93CF-FC36C522743C}" destId="{2D569DA7-1BFD-4F48-80F5-152EED45087A}" srcOrd="0" destOrd="3" presId="urn:microsoft.com/office/officeart/2005/8/layout/vList2"/>
    <dgm:cxn modelId="{23B3C48A-85EA-4850-9053-ABECEAD282C9}" type="presOf" srcId="{40ACFB1F-4F68-4B20-90BF-B9DF2E769568}" destId="{362A2673-5791-4EC8-B343-0F4A0B7C7F30}" srcOrd="0" destOrd="0" presId="urn:microsoft.com/office/officeart/2005/8/layout/vList2"/>
    <dgm:cxn modelId="{A11FB2AB-64B5-41FE-BA5C-C8E7C93DDE13}" srcId="{309889F7-44F5-46E3-B306-67630DA44E62}" destId="{B9BF2423-5351-475F-8D86-F4F935C97D95}" srcOrd="1" destOrd="0" parTransId="{86C43271-23F4-46AD-9F22-B62FEABAA472}" sibTransId="{A2264E44-552F-422D-9BB1-EF32CC590E39}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DBAA94CC-423C-4931-AB97-47BE9350DB5B}" type="presOf" srcId="{3A9F1195-7111-4C38-BF53-DAB607F6C031}" destId="{362A2673-5791-4EC8-B343-0F4A0B7C7F30}" srcOrd="0" destOrd="1" presId="urn:microsoft.com/office/officeart/2005/8/layout/vList2"/>
    <dgm:cxn modelId="{1ED8E2D0-0D90-439D-8EFF-430317F8C792}" srcId="{309889F7-44F5-46E3-B306-67630DA44E62}" destId="{11139960-65FF-4506-934E-54BFA45411A4}" srcOrd="2" destOrd="0" parTransId="{7B664D27-7525-4493-8809-AF94EDEEDBD8}" sibTransId="{A4FEA049-D0E3-4289-A28A-B911438A7F16}"/>
    <dgm:cxn modelId="{5F6CBCDA-D681-471F-B54B-9742CC836C38}" type="presOf" srcId="{BC6F9CDF-6389-4529-9DF9-D5E34A632A44}" destId="{5FA814E9-62E2-4482-AE48-EEDC24B21AF0}" srcOrd="0" destOrd="0" presId="urn:microsoft.com/office/officeart/2005/8/layout/vList2"/>
    <dgm:cxn modelId="{8BF337E1-702B-43E4-819E-6D3EFE5BD131}" srcId="{309889F7-44F5-46E3-B306-67630DA44E62}" destId="{8603B7FE-6893-4E50-BE67-82D378576258}" srcOrd="0" destOrd="0" parTransId="{F737E701-57AD-4753-BD5C-C8B2779A43BD}" sibTransId="{095B2E0A-61F2-4A8B-BEBF-803BC1779D15}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11B182F0-9A13-4319-BE63-5A3B691D121B}" srcId="{309889F7-44F5-46E3-B306-67630DA44E62}" destId="{85A12906-F829-40A2-93CF-FC36C522743C}" srcOrd="3" destOrd="0" parTransId="{9BB6D53B-63A4-4738-AE76-8285F969CECA}" sibTransId="{88D7D970-97C4-4422-817E-0E9DB7F731DA}"/>
    <dgm:cxn modelId="{E71BB6BB-FCEB-42EC-9149-3BC938A40465}" type="presParOf" srcId="{9CF7370C-65F6-4452-B94C-D50A7B2AE5E9}" destId="{5FA814E9-62E2-4482-AE48-EEDC24B21AF0}" srcOrd="0" destOrd="0" presId="urn:microsoft.com/office/officeart/2005/8/layout/vList2"/>
    <dgm:cxn modelId="{8718A4F0-4E70-4F23-882C-5895836674D8}" type="presParOf" srcId="{9CF7370C-65F6-4452-B94C-D50A7B2AE5E9}" destId="{E03EA3B7-2246-43AF-A152-477ECBFA3FFE}" srcOrd="1" destOrd="0" presId="urn:microsoft.com/office/officeart/2005/8/layout/vList2"/>
    <dgm:cxn modelId="{EC36089D-9869-4291-990F-2D706CE6815F}" type="presParOf" srcId="{9CF7370C-65F6-4452-B94C-D50A7B2AE5E9}" destId="{F7F74D9E-EF4D-4A52-AEF5-45942A605AED}" srcOrd="2" destOrd="0" presId="urn:microsoft.com/office/officeart/2005/8/layout/vList2"/>
    <dgm:cxn modelId="{27C7D0D1-73AF-4DAA-B178-CD4CFA1B8A52}" type="presParOf" srcId="{9CF7370C-65F6-4452-B94C-D50A7B2AE5E9}" destId="{2D569DA7-1BFD-4F48-80F5-152EED45087A}" srcOrd="3" destOrd="0" presId="urn:microsoft.com/office/officeart/2005/8/layout/vList2"/>
    <dgm:cxn modelId="{A6FB24E6-E1B6-41A9-9F94-5B4A821157A1}" type="presParOf" srcId="{9CF7370C-65F6-4452-B94C-D50A7B2AE5E9}" destId="{7EA2DB00-9EC5-4FBF-9A8E-2303EB8F8699}" srcOrd="4" destOrd="0" presId="urn:microsoft.com/office/officeart/2005/8/layout/vList2"/>
    <dgm:cxn modelId="{A19E4733-BE9D-49C4-9B07-1DC77937E312}" type="presParOf" srcId="{9CF7370C-65F6-4452-B94C-D50A7B2AE5E9}" destId="{362A2673-5791-4EC8-B343-0F4A0B7C7F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79FE2-3916-4184-8E0D-ECD50A8EDCF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AE01FDE-EB9A-425B-85B7-BC0DF4370CE1}">
      <dgm:prSet phldrT="[Text]"/>
      <dgm:spPr/>
      <dgm:t>
        <a:bodyPr/>
        <a:lstStyle/>
        <a:p>
          <a:r>
            <a:rPr lang="en-US" dirty="0"/>
            <a:t>MVP0</a:t>
          </a:r>
        </a:p>
      </dgm:t>
    </dgm:pt>
    <dgm:pt modelId="{22D43D29-7E03-4EC5-84FB-EA5FCA65854D}" type="parTrans" cxnId="{4351AD96-CE24-44C0-90E1-063C0BCFAFD8}">
      <dgm:prSet/>
      <dgm:spPr/>
      <dgm:t>
        <a:bodyPr/>
        <a:lstStyle/>
        <a:p>
          <a:endParaRPr lang="en-US"/>
        </a:p>
      </dgm:t>
    </dgm:pt>
    <dgm:pt modelId="{2F770683-38AF-40C5-A729-2E7EA357F9B3}" type="sibTrans" cxnId="{4351AD96-CE24-44C0-90E1-063C0BCFAFD8}">
      <dgm:prSet/>
      <dgm:spPr/>
      <dgm:t>
        <a:bodyPr/>
        <a:lstStyle/>
        <a:p>
          <a:endParaRPr lang="en-US"/>
        </a:p>
      </dgm:t>
    </dgm:pt>
    <dgm:pt modelId="{6964E9F2-181E-4095-BA18-6F92012A8369}">
      <dgm:prSet phldrT="[Text]"/>
      <dgm:spPr/>
      <dgm:t>
        <a:bodyPr/>
        <a:lstStyle/>
        <a:p>
          <a:r>
            <a:rPr lang="en-US" dirty="0"/>
            <a:t>MVP2 – Service Migration 2</a:t>
          </a:r>
        </a:p>
      </dgm:t>
    </dgm:pt>
    <dgm:pt modelId="{45BA8C56-17B8-4315-BB17-65315E92931A}" type="parTrans" cxnId="{17EA946F-0329-4D33-8C9A-FB7392262434}">
      <dgm:prSet/>
      <dgm:spPr/>
      <dgm:t>
        <a:bodyPr/>
        <a:lstStyle/>
        <a:p>
          <a:endParaRPr lang="en-US"/>
        </a:p>
      </dgm:t>
    </dgm:pt>
    <dgm:pt modelId="{43B4D95F-B9A9-4FE4-B1CA-98D5C18E387C}" type="sibTrans" cxnId="{17EA946F-0329-4D33-8C9A-FB7392262434}">
      <dgm:prSet/>
      <dgm:spPr/>
      <dgm:t>
        <a:bodyPr/>
        <a:lstStyle/>
        <a:p>
          <a:endParaRPr lang="en-US"/>
        </a:p>
      </dgm:t>
    </dgm:pt>
    <dgm:pt modelId="{ED958751-0EE5-41B3-A171-3F0144CD8B90}">
      <dgm:prSet phldrT="[Text]"/>
      <dgm:spPr/>
      <dgm:t>
        <a:bodyPr/>
        <a:lstStyle/>
        <a:p>
          <a:r>
            <a:rPr lang="en-US" dirty="0"/>
            <a:t>MVP3 – migrate UI and Service</a:t>
          </a:r>
        </a:p>
      </dgm:t>
    </dgm:pt>
    <dgm:pt modelId="{FCC8B504-28FD-4B72-897C-E47041A60B4C}" type="parTrans" cxnId="{3957118B-94A7-4158-8EFB-0118475E42C9}">
      <dgm:prSet/>
      <dgm:spPr/>
      <dgm:t>
        <a:bodyPr/>
        <a:lstStyle/>
        <a:p>
          <a:endParaRPr lang="en-US"/>
        </a:p>
      </dgm:t>
    </dgm:pt>
    <dgm:pt modelId="{273D64D8-F4F0-4289-B2A3-6CE980B70F90}" type="sibTrans" cxnId="{3957118B-94A7-4158-8EFB-0118475E42C9}">
      <dgm:prSet/>
      <dgm:spPr/>
      <dgm:t>
        <a:bodyPr/>
        <a:lstStyle/>
        <a:p>
          <a:endParaRPr lang="en-US"/>
        </a:p>
      </dgm:t>
    </dgm:pt>
    <dgm:pt modelId="{688FD74B-2D70-4380-8AC0-4131E2A7356F}">
      <dgm:prSet phldrT="[Text]"/>
      <dgm:spPr/>
      <dgm:t>
        <a:bodyPr/>
        <a:lstStyle/>
        <a:p>
          <a:r>
            <a:rPr lang="en-US" dirty="0"/>
            <a:t>MVP1 – Service Migration 1</a:t>
          </a:r>
        </a:p>
      </dgm:t>
    </dgm:pt>
    <dgm:pt modelId="{BD53A1E0-7C97-4140-A71E-D1D104A9FFA0}" type="parTrans" cxnId="{80E0E6A7-7EFE-41E8-97B5-FE4D9BB08248}">
      <dgm:prSet/>
      <dgm:spPr/>
      <dgm:t>
        <a:bodyPr/>
        <a:lstStyle/>
        <a:p>
          <a:endParaRPr lang="en-US"/>
        </a:p>
      </dgm:t>
    </dgm:pt>
    <dgm:pt modelId="{3FD66D61-2CC0-4056-AECE-4941631DE382}" type="sibTrans" cxnId="{80E0E6A7-7EFE-41E8-97B5-FE4D9BB08248}">
      <dgm:prSet/>
      <dgm:spPr/>
      <dgm:t>
        <a:bodyPr/>
        <a:lstStyle/>
        <a:p>
          <a:endParaRPr lang="en-US"/>
        </a:p>
      </dgm:t>
    </dgm:pt>
    <dgm:pt modelId="{F0B80DED-0975-4001-8444-590C2841F8B8}">
      <dgm:prSet phldrT="[Text]"/>
      <dgm:spPr/>
      <dgm:t>
        <a:bodyPr/>
        <a:lstStyle/>
        <a:p>
          <a:r>
            <a:rPr lang="en-US" dirty="0"/>
            <a:t>Test our assumptions and ensure entry criteria is fulfilled</a:t>
          </a:r>
        </a:p>
      </dgm:t>
    </dgm:pt>
    <dgm:pt modelId="{7F08CC12-DCB9-4657-A4D6-1F0987F362A7}" type="parTrans" cxnId="{04366030-7B3F-43CE-84BE-3DFA44DF9EF3}">
      <dgm:prSet/>
      <dgm:spPr/>
      <dgm:t>
        <a:bodyPr/>
        <a:lstStyle/>
        <a:p>
          <a:endParaRPr lang="en-US"/>
        </a:p>
      </dgm:t>
    </dgm:pt>
    <dgm:pt modelId="{EE0DDA67-DAF0-4C45-9E08-B43C94B45CF1}" type="sibTrans" cxnId="{04366030-7B3F-43CE-84BE-3DFA44DF9EF3}">
      <dgm:prSet/>
      <dgm:spPr/>
      <dgm:t>
        <a:bodyPr/>
        <a:lstStyle/>
        <a:p>
          <a:endParaRPr lang="en-US"/>
        </a:p>
      </dgm:t>
    </dgm:pt>
    <dgm:pt modelId="{E9AA965A-2984-4059-8CAD-A51E41F210EE}">
      <dgm:prSet phldrT="[Text]"/>
      <dgm:spPr/>
      <dgm:t>
        <a:bodyPr/>
        <a:lstStyle/>
        <a:p>
          <a:r>
            <a:rPr lang="en-US" dirty="0"/>
            <a:t>Solution setup</a:t>
          </a:r>
        </a:p>
      </dgm:t>
    </dgm:pt>
    <dgm:pt modelId="{838BC963-55FC-47E3-8FFC-D50A461C7AFF}" type="parTrans" cxnId="{4AE185A4-33B9-4EA3-9C6A-F06EBF77C82F}">
      <dgm:prSet/>
      <dgm:spPr/>
      <dgm:t>
        <a:bodyPr/>
        <a:lstStyle/>
        <a:p>
          <a:endParaRPr lang="en-US"/>
        </a:p>
      </dgm:t>
    </dgm:pt>
    <dgm:pt modelId="{0A968CB9-2800-424C-8E24-B25549D4A7AA}" type="sibTrans" cxnId="{4AE185A4-33B9-4EA3-9C6A-F06EBF77C82F}">
      <dgm:prSet/>
      <dgm:spPr/>
      <dgm:t>
        <a:bodyPr/>
        <a:lstStyle/>
        <a:p>
          <a:endParaRPr lang="en-US"/>
        </a:p>
      </dgm:t>
    </dgm:pt>
    <dgm:pt modelId="{8D36FAD7-CE0A-4346-87B7-6585892959F7}">
      <dgm:prSet phldrT="[Text]"/>
      <dgm:spPr/>
      <dgm:t>
        <a:bodyPr/>
        <a:lstStyle/>
        <a:p>
          <a:r>
            <a:rPr lang="en-US" dirty="0"/>
            <a:t>KT to team if any</a:t>
          </a:r>
        </a:p>
      </dgm:t>
    </dgm:pt>
    <dgm:pt modelId="{5313EB60-90AB-42A7-91DB-9173DC37305B}" type="parTrans" cxnId="{14451F51-4263-4D45-A3F8-4C52208276EB}">
      <dgm:prSet/>
      <dgm:spPr/>
      <dgm:t>
        <a:bodyPr/>
        <a:lstStyle/>
        <a:p>
          <a:endParaRPr lang="en-US"/>
        </a:p>
      </dgm:t>
    </dgm:pt>
    <dgm:pt modelId="{8CB115DE-04F1-4E3C-BA67-E6C18397DFBE}" type="sibTrans" cxnId="{14451F51-4263-4D45-A3F8-4C52208276EB}">
      <dgm:prSet/>
      <dgm:spPr/>
      <dgm:t>
        <a:bodyPr/>
        <a:lstStyle/>
        <a:p>
          <a:endParaRPr lang="en-US"/>
        </a:p>
      </dgm:t>
    </dgm:pt>
    <dgm:pt modelId="{D512D5DC-0921-44D6-A114-3F513F54B157}">
      <dgm:prSet phldrT="[Text]"/>
      <dgm:spPr/>
      <dgm:t>
        <a:bodyPr/>
        <a:lstStyle/>
        <a:p>
          <a:r>
            <a:rPr lang="en-US" dirty="0"/>
            <a:t>Migrate EPCR Email service</a:t>
          </a:r>
        </a:p>
      </dgm:t>
    </dgm:pt>
    <dgm:pt modelId="{8ECB00C9-8C62-4A9F-87C7-9151743227A6}" type="parTrans" cxnId="{5AC2788E-4F2F-43A4-A3EA-DFE65A30E9CF}">
      <dgm:prSet/>
      <dgm:spPr/>
      <dgm:t>
        <a:bodyPr/>
        <a:lstStyle/>
        <a:p>
          <a:endParaRPr lang="en-US"/>
        </a:p>
      </dgm:t>
    </dgm:pt>
    <dgm:pt modelId="{54469DA3-7799-4BC4-92BA-3825F20EC8C7}" type="sibTrans" cxnId="{5AC2788E-4F2F-43A4-A3EA-DFE65A30E9CF}">
      <dgm:prSet/>
      <dgm:spPr/>
      <dgm:t>
        <a:bodyPr/>
        <a:lstStyle/>
        <a:p>
          <a:endParaRPr lang="en-US"/>
        </a:p>
      </dgm:t>
    </dgm:pt>
    <dgm:pt modelId="{C84DAFAE-5B34-4EF1-8BE3-C09E1531E487}">
      <dgm:prSet phldrT="[Text]"/>
      <dgm:spPr/>
      <dgm:t>
        <a:bodyPr/>
        <a:lstStyle/>
        <a:p>
          <a:r>
            <a:rPr lang="en-US" dirty="0"/>
            <a:t>Migrate Perf service</a:t>
          </a:r>
        </a:p>
      </dgm:t>
    </dgm:pt>
    <dgm:pt modelId="{92FB2584-3372-4785-8A7F-C454DA2166F7}" type="parTrans" cxnId="{CDD1FC81-A093-4725-8487-B16675F22B84}">
      <dgm:prSet/>
      <dgm:spPr/>
      <dgm:t>
        <a:bodyPr/>
        <a:lstStyle/>
        <a:p>
          <a:endParaRPr lang="en-US"/>
        </a:p>
      </dgm:t>
    </dgm:pt>
    <dgm:pt modelId="{C7455C97-A4EA-48F5-9C67-58414D1BB105}" type="sibTrans" cxnId="{CDD1FC81-A093-4725-8487-B16675F22B84}">
      <dgm:prSet/>
      <dgm:spPr/>
      <dgm:t>
        <a:bodyPr/>
        <a:lstStyle/>
        <a:p>
          <a:endParaRPr lang="en-US"/>
        </a:p>
      </dgm:t>
    </dgm:pt>
    <dgm:pt modelId="{98C55238-4886-4602-B742-C4901CB4BBAC}">
      <dgm:prSet phldrT="[Text]"/>
      <dgm:spPr/>
      <dgm:t>
        <a:bodyPr/>
        <a:lstStyle/>
        <a:p>
          <a:r>
            <a:rPr lang="en-US" dirty="0"/>
            <a:t>K8s job spinner service creation</a:t>
          </a:r>
        </a:p>
      </dgm:t>
    </dgm:pt>
    <dgm:pt modelId="{323591D9-E5BC-4B64-BD74-BF41DAC46BBE}" type="parTrans" cxnId="{964E7A7F-A278-48ED-A351-D83F406116AF}">
      <dgm:prSet/>
      <dgm:spPr/>
      <dgm:t>
        <a:bodyPr/>
        <a:lstStyle/>
        <a:p>
          <a:endParaRPr lang="en-US"/>
        </a:p>
      </dgm:t>
    </dgm:pt>
    <dgm:pt modelId="{CF45414E-3FD8-4871-96A1-8586606FDDC6}" type="sibTrans" cxnId="{964E7A7F-A278-48ED-A351-D83F406116AF}">
      <dgm:prSet/>
      <dgm:spPr/>
      <dgm:t>
        <a:bodyPr/>
        <a:lstStyle/>
        <a:p>
          <a:endParaRPr lang="en-US"/>
        </a:p>
      </dgm:t>
    </dgm:pt>
    <dgm:pt modelId="{6C8C6FBE-A1D4-4040-9C13-9D6475D2DABD}">
      <dgm:prSet phldrT="[Text]"/>
      <dgm:spPr/>
      <dgm:t>
        <a:bodyPr/>
        <a:lstStyle/>
        <a:p>
          <a:r>
            <a:rPr lang="en-US" dirty="0"/>
            <a:t>Class library modification to call k8s job spinner</a:t>
          </a:r>
        </a:p>
      </dgm:t>
    </dgm:pt>
    <dgm:pt modelId="{B7554807-844D-42D2-9E2D-E44B314A74E6}" type="parTrans" cxnId="{9E8E47E4-B715-4252-97AD-B318F03E01B0}">
      <dgm:prSet/>
      <dgm:spPr/>
      <dgm:t>
        <a:bodyPr/>
        <a:lstStyle/>
        <a:p>
          <a:endParaRPr lang="en-US"/>
        </a:p>
      </dgm:t>
    </dgm:pt>
    <dgm:pt modelId="{341D1F6A-EBC6-4C6F-8BCF-F54AD383FDDA}" type="sibTrans" cxnId="{9E8E47E4-B715-4252-97AD-B318F03E01B0}">
      <dgm:prSet/>
      <dgm:spPr/>
      <dgm:t>
        <a:bodyPr/>
        <a:lstStyle/>
        <a:p>
          <a:endParaRPr lang="en-US"/>
        </a:p>
      </dgm:t>
    </dgm:pt>
    <dgm:pt modelId="{2C7DDA15-5EA8-4F4C-8460-75ACF2ABBE16}">
      <dgm:prSet phldrT="[Text]"/>
      <dgm:spPr/>
      <dgm:t>
        <a:bodyPr/>
        <a:lstStyle/>
        <a:p>
          <a:r>
            <a:rPr lang="en-US" dirty="0"/>
            <a:t>Migrate web UI</a:t>
          </a:r>
        </a:p>
      </dgm:t>
    </dgm:pt>
    <dgm:pt modelId="{CA1005C6-9A26-4D67-9C97-2CD638F38573}" type="parTrans" cxnId="{82B74DE7-06D6-4CBE-97D2-4BBD58FBF7D4}">
      <dgm:prSet/>
      <dgm:spPr/>
      <dgm:t>
        <a:bodyPr/>
        <a:lstStyle/>
        <a:p>
          <a:endParaRPr lang="en-US"/>
        </a:p>
      </dgm:t>
    </dgm:pt>
    <dgm:pt modelId="{4CFFFE11-5D92-49F1-8A6B-B400140D7FEF}" type="sibTrans" cxnId="{82B74DE7-06D6-4CBE-97D2-4BBD58FBF7D4}">
      <dgm:prSet/>
      <dgm:spPr/>
      <dgm:t>
        <a:bodyPr/>
        <a:lstStyle/>
        <a:p>
          <a:endParaRPr lang="en-US"/>
        </a:p>
      </dgm:t>
    </dgm:pt>
    <dgm:pt modelId="{3F393AD8-11D2-4EF5-946D-35DCF270729F}">
      <dgm:prSet phldrT="[Text]"/>
      <dgm:spPr/>
      <dgm:t>
        <a:bodyPr/>
        <a:lstStyle/>
        <a:p>
          <a:r>
            <a:rPr lang="en-US" dirty="0"/>
            <a:t>Migrate Controller service</a:t>
          </a:r>
        </a:p>
      </dgm:t>
    </dgm:pt>
    <dgm:pt modelId="{8BF1F2BD-20AF-4C25-8D1F-5EB9DA0A25A2}" type="parTrans" cxnId="{5B3E5B32-08BB-41F8-9798-FB8D24B165C7}">
      <dgm:prSet/>
      <dgm:spPr/>
      <dgm:t>
        <a:bodyPr/>
        <a:lstStyle/>
        <a:p>
          <a:endParaRPr lang="en-US"/>
        </a:p>
      </dgm:t>
    </dgm:pt>
    <dgm:pt modelId="{EF5AE609-D0DB-4E5D-B113-4B1D0BBEC985}" type="sibTrans" cxnId="{5B3E5B32-08BB-41F8-9798-FB8D24B165C7}">
      <dgm:prSet/>
      <dgm:spPr/>
      <dgm:t>
        <a:bodyPr/>
        <a:lstStyle/>
        <a:p>
          <a:endParaRPr lang="en-US"/>
        </a:p>
      </dgm:t>
    </dgm:pt>
    <dgm:pt modelId="{A3AD1A0A-4CCA-46A9-A8E5-D6F5BB37E131}">
      <dgm:prSet phldrT="[Text]"/>
      <dgm:spPr/>
      <dgm:t>
        <a:bodyPr/>
        <a:lstStyle/>
        <a:p>
          <a:r>
            <a:rPr lang="en-US" dirty="0"/>
            <a:t>MVP4 – Job migration</a:t>
          </a:r>
        </a:p>
      </dgm:t>
    </dgm:pt>
    <dgm:pt modelId="{26E4C245-2C5B-48CA-A5DD-2A0A8D0BFDC1}" type="parTrans" cxnId="{3B57E3E2-A853-43EB-B59D-FFE71BE75C81}">
      <dgm:prSet/>
      <dgm:spPr/>
      <dgm:t>
        <a:bodyPr/>
        <a:lstStyle/>
        <a:p>
          <a:endParaRPr lang="en-US"/>
        </a:p>
      </dgm:t>
    </dgm:pt>
    <dgm:pt modelId="{E1D23D93-5AD1-49C2-98C0-1D2917A16A6C}" type="sibTrans" cxnId="{3B57E3E2-A853-43EB-B59D-FFE71BE75C81}">
      <dgm:prSet/>
      <dgm:spPr/>
      <dgm:t>
        <a:bodyPr/>
        <a:lstStyle/>
        <a:p>
          <a:endParaRPr lang="en-US"/>
        </a:p>
      </dgm:t>
    </dgm:pt>
    <dgm:pt modelId="{576854A7-06FC-4F4A-8A68-FFDEE46F873E}">
      <dgm:prSet phldrT="[Text]"/>
      <dgm:spPr/>
      <dgm:t>
        <a:bodyPr/>
        <a:lstStyle/>
        <a:p>
          <a:r>
            <a:rPr lang="en-US" dirty="0"/>
            <a:t>Migrate Policy loader</a:t>
          </a:r>
        </a:p>
      </dgm:t>
    </dgm:pt>
    <dgm:pt modelId="{B65C6AD6-75D4-4F75-83DE-667BCB534E23}" type="parTrans" cxnId="{CF00898B-A222-4296-9784-C63527849704}">
      <dgm:prSet/>
      <dgm:spPr/>
      <dgm:t>
        <a:bodyPr/>
        <a:lstStyle/>
        <a:p>
          <a:endParaRPr lang="en-US"/>
        </a:p>
      </dgm:t>
    </dgm:pt>
    <dgm:pt modelId="{53705242-8667-40C5-B792-7F0D4F4ED2DD}" type="sibTrans" cxnId="{CF00898B-A222-4296-9784-C63527849704}">
      <dgm:prSet/>
      <dgm:spPr/>
      <dgm:t>
        <a:bodyPr/>
        <a:lstStyle/>
        <a:p>
          <a:endParaRPr lang="en-US"/>
        </a:p>
      </dgm:t>
    </dgm:pt>
    <dgm:pt modelId="{B0769228-433D-443A-AEE1-49DD53F6B618}">
      <dgm:prSet phldrT="[Text]"/>
      <dgm:spPr/>
      <dgm:t>
        <a:bodyPr/>
        <a:lstStyle/>
        <a:p>
          <a:r>
            <a:rPr lang="en-US" dirty="0"/>
            <a:t>Migrate </a:t>
          </a:r>
          <a:r>
            <a:rPr lang="en-US" dirty="0" err="1"/>
            <a:t>Purger</a:t>
          </a:r>
          <a:endParaRPr lang="en-US" dirty="0"/>
        </a:p>
      </dgm:t>
    </dgm:pt>
    <dgm:pt modelId="{887ADB00-5FAF-4E4A-A947-8043A8BC569E}" type="parTrans" cxnId="{B6790BF6-84D1-4782-90B5-D53B0ACB3617}">
      <dgm:prSet/>
      <dgm:spPr/>
      <dgm:t>
        <a:bodyPr/>
        <a:lstStyle/>
        <a:p>
          <a:endParaRPr lang="en-US"/>
        </a:p>
      </dgm:t>
    </dgm:pt>
    <dgm:pt modelId="{D374AC36-EF6E-4E2F-9F14-0CFDD0C56F11}" type="sibTrans" cxnId="{B6790BF6-84D1-4782-90B5-D53B0ACB3617}">
      <dgm:prSet/>
      <dgm:spPr/>
      <dgm:t>
        <a:bodyPr/>
        <a:lstStyle/>
        <a:p>
          <a:endParaRPr lang="en-US"/>
        </a:p>
      </dgm:t>
    </dgm:pt>
    <dgm:pt modelId="{0F112E0A-E09B-4D8F-88AA-169D14FA7EF0}">
      <dgm:prSet phldrT="[Text]"/>
      <dgm:spPr/>
      <dgm:t>
        <a:bodyPr/>
        <a:lstStyle/>
        <a:p>
          <a:r>
            <a:rPr lang="en-US" dirty="0"/>
            <a:t>MVP 5 – Deployment and PIPS KT</a:t>
          </a:r>
        </a:p>
      </dgm:t>
    </dgm:pt>
    <dgm:pt modelId="{C9710026-5345-4675-ACC3-DD0184A1B009}" type="parTrans" cxnId="{842F7982-DDF7-4E80-97C8-A04D99B81638}">
      <dgm:prSet/>
      <dgm:spPr/>
      <dgm:t>
        <a:bodyPr/>
        <a:lstStyle/>
        <a:p>
          <a:endParaRPr lang="en-US"/>
        </a:p>
      </dgm:t>
    </dgm:pt>
    <dgm:pt modelId="{D26B1328-E5C0-4053-9E2B-3060EA81C68D}" type="sibTrans" cxnId="{842F7982-DDF7-4E80-97C8-A04D99B81638}">
      <dgm:prSet/>
      <dgm:spPr/>
      <dgm:t>
        <a:bodyPr/>
        <a:lstStyle/>
        <a:p>
          <a:endParaRPr lang="en-US"/>
        </a:p>
      </dgm:t>
    </dgm:pt>
    <dgm:pt modelId="{B9FC17E0-C4F5-464B-B06A-9335A6DE1C87}" type="pres">
      <dgm:prSet presAssocID="{8E679FE2-3916-4184-8E0D-ECD50A8EDCF2}" presName="Name0" presStyleCnt="0">
        <dgm:presLayoutVars>
          <dgm:dir/>
          <dgm:resizeHandles val="exact"/>
        </dgm:presLayoutVars>
      </dgm:prSet>
      <dgm:spPr/>
    </dgm:pt>
    <dgm:pt modelId="{ED4CC8D6-BD09-4DFC-AB98-7435688552B5}" type="pres">
      <dgm:prSet presAssocID="{8E679FE2-3916-4184-8E0D-ECD50A8EDCF2}" presName="arrow" presStyleLbl="bgShp" presStyleIdx="0" presStyleCnt="1"/>
      <dgm:spPr/>
    </dgm:pt>
    <dgm:pt modelId="{B9CCE1A6-D47D-4006-BE48-E3D3371CAC66}" type="pres">
      <dgm:prSet presAssocID="{8E679FE2-3916-4184-8E0D-ECD50A8EDCF2}" presName="points" presStyleCnt="0"/>
      <dgm:spPr/>
    </dgm:pt>
    <dgm:pt modelId="{AEC87B9E-46F0-4694-9431-889754110086}" type="pres">
      <dgm:prSet presAssocID="{8AE01FDE-EB9A-425B-85B7-BC0DF4370CE1}" presName="compositeA" presStyleCnt="0"/>
      <dgm:spPr/>
    </dgm:pt>
    <dgm:pt modelId="{44EA79F5-69D1-4D3C-B714-E885707D67AA}" type="pres">
      <dgm:prSet presAssocID="{8AE01FDE-EB9A-425B-85B7-BC0DF4370CE1}" presName="textA" presStyleLbl="revTx" presStyleIdx="0" presStyleCnt="6">
        <dgm:presLayoutVars>
          <dgm:bulletEnabled val="1"/>
        </dgm:presLayoutVars>
      </dgm:prSet>
      <dgm:spPr/>
    </dgm:pt>
    <dgm:pt modelId="{C9EF0700-3799-4A5B-BACD-DCCA3BA1D4AD}" type="pres">
      <dgm:prSet presAssocID="{8AE01FDE-EB9A-425B-85B7-BC0DF4370CE1}" presName="circleA" presStyleLbl="node1" presStyleIdx="0" presStyleCnt="6"/>
      <dgm:spPr/>
    </dgm:pt>
    <dgm:pt modelId="{AC0DB878-1058-4474-A6B4-6912CA6CF128}" type="pres">
      <dgm:prSet presAssocID="{8AE01FDE-EB9A-425B-85B7-BC0DF4370CE1}" presName="spaceA" presStyleCnt="0"/>
      <dgm:spPr/>
    </dgm:pt>
    <dgm:pt modelId="{FB505AD7-6F39-4DE8-AEA3-707ECC4591D9}" type="pres">
      <dgm:prSet presAssocID="{2F770683-38AF-40C5-A729-2E7EA357F9B3}" presName="space" presStyleCnt="0"/>
      <dgm:spPr/>
    </dgm:pt>
    <dgm:pt modelId="{A4AA75CA-44D0-4C66-BBFC-DE4402D1F727}" type="pres">
      <dgm:prSet presAssocID="{688FD74B-2D70-4380-8AC0-4131E2A7356F}" presName="compositeB" presStyleCnt="0"/>
      <dgm:spPr/>
    </dgm:pt>
    <dgm:pt modelId="{4B00F466-4DA4-4149-91AD-9F9D476DAEF9}" type="pres">
      <dgm:prSet presAssocID="{688FD74B-2D70-4380-8AC0-4131E2A7356F}" presName="textB" presStyleLbl="revTx" presStyleIdx="1" presStyleCnt="6">
        <dgm:presLayoutVars>
          <dgm:bulletEnabled val="1"/>
        </dgm:presLayoutVars>
      </dgm:prSet>
      <dgm:spPr/>
    </dgm:pt>
    <dgm:pt modelId="{E78AAC03-E2B9-40B5-A7A6-F3E7F7E15FF3}" type="pres">
      <dgm:prSet presAssocID="{688FD74B-2D70-4380-8AC0-4131E2A7356F}" presName="circleB" presStyleLbl="node1" presStyleIdx="1" presStyleCnt="6"/>
      <dgm:spPr/>
    </dgm:pt>
    <dgm:pt modelId="{1B846EAB-524D-4457-BE45-302F5CD01673}" type="pres">
      <dgm:prSet presAssocID="{688FD74B-2D70-4380-8AC0-4131E2A7356F}" presName="spaceB" presStyleCnt="0"/>
      <dgm:spPr/>
    </dgm:pt>
    <dgm:pt modelId="{367DE0FA-F724-4A96-A7CA-58C5445443FC}" type="pres">
      <dgm:prSet presAssocID="{3FD66D61-2CC0-4056-AECE-4941631DE382}" presName="space" presStyleCnt="0"/>
      <dgm:spPr/>
    </dgm:pt>
    <dgm:pt modelId="{3F01F309-2618-4AB8-A709-6717A728B7CC}" type="pres">
      <dgm:prSet presAssocID="{6964E9F2-181E-4095-BA18-6F92012A8369}" presName="compositeA" presStyleCnt="0"/>
      <dgm:spPr/>
    </dgm:pt>
    <dgm:pt modelId="{8D37770A-CFFD-4BDA-9434-23B508EDE91D}" type="pres">
      <dgm:prSet presAssocID="{6964E9F2-181E-4095-BA18-6F92012A8369}" presName="textA" presStyleLbl="revTx" presStyleIdx="2" presStyleCnt="6">
        <dgm:presLayoutVars>
          <dgm:bulletEnabled val="1"/>
        </dgm:presLayoutVars>
      </dgm:prSet>
      <dgm:spPr/>
    </dgm:pt>
    <dgm:pt modelId="{383F6C5A-3800-4A69-BCA6-765E601F2609}" type="pres">
      <dgm:prSet presAssocID="{6964E9F2-181E-4095-BA18-6F92012A8369}" presName="circleA" presStyleLbl="node1" presStyleIdx="2" presStyleCnt="6"/>
      <dgm:spPr/>
    </dgm:pt>
    <dgm:pt modelId="{4ED732FE-70D3-4C44-B272-291EA44B5FB2}" type="pres">
      <dgm:prSet presAssocID="{6964E9F2-181E-4095-BA18-6F92012A8369}" presName="spaceA" presStyleCnt="0"/>
      <dgm:spPr/>
    </dgm:pt>
    <dgm:pt modelId="{3E5ED020-D835-4105-BE34-F605A49A1DD0}" type="pres">
      <dgm:prSet presAssocID="{43B4D95F-B9A9-4FE4-B1CA-98D5C18E387C}" presName="space" presStyleCnt="0"/>
      <dgm:spPr/>
    </dgm:pt>
    <dgm:pt modelId="{0BDAB212-6DED-4492-9BC1-2A0E18C7893C}" type="pres">
      <dgm:prSet presAssocID="{ED958751-0EE5-41B3-A171-3F0144CD8B90}" presName="compositeB" presStyleCnt="0"/>
      <dgm:spPr/>
    </dgm:pt>
    <dgm:pt modelId="{B95974AD-4353-47C5-9D90-9CB4BD26F204}" type="pres">
      <dgm:prSet presAssocID="{ED958751-0EE5-41B3-A171-3F0144CD8B90}" presName="textB" presStyleLbl="revTx" presStyleIdx="3" presStyleCnt="6">
        <dgm:presLayoutVars>
          <dgm:bulletEnabled val="1"/>
        </dgm:presLayoutVars>
      </dgm:prSet>
      <dgm:spPr/>
    </dgm:pt>
    <dgm:pt modelId="{40E9D22D-E76C-4821-98FA-75A771C87FAD}" type="pres">
      <dgm:prSet presAssocID="{ED958751-0EE5-41B3-A171-3F0144CD8B90}" presName="circleB" presStyleLbl="node1" presStyleIdx="3" presStyleCnt="6"/>
      <dgm:spPr/>
    </dgm:pt>
    <dgm:pt modelId="{F4A392E5-3A84-463E-8454-BF56E3A05A86}" type="pres">
      <dgm:prSet presAssocID="{ED958751-0EE5-41B3-A171-3F0144CD8B90}" presName="spaceB" presStyleCnt="0"/>
      <dgm:spPr/>
    </dgm:pt>
    <dgm:pt modelId="{626321C3-3B34-461B-9237-10EAC87070F9}" type="pres">
      <dgm:prSet presAssocID="{273D64D8-F4F0-4289-B2A3-6CE980B70F90}" presName="space" presStyleCnt="0"/>
      <dgm:spPr/>
    </dgm:pt>
    <dgm:pt modelId="{DEDDF97B-86E8-4EA8-8C42-049B0187BB9F}" type="pres">
      <dgm:prSet presAssocID="{A3AD1A0A-4CCA-46A9-A8E5-D6F5BB37E131}" presName="compositeA" presStyleCnt="0"/>
      <dgm:spPr/>
    </dgm:pt>
    <dgm:pt modelId="{AF170CEB-8847-4D4E-A51E-B776C639605A}" type="pres">
      <dgm:prSet presAssocID="{A3AD1A0A-4CCA-46A9-A8E5-D6F5BB37E131}" presName="textA" presStyleLbl="revTx" presStyleIdx="4" presStyleCnt="6">
        <dgm:presLayoutVars>
          <dgm:bulletEnabled val="1"/>
        </dgm:presLayoutVars>
      </dgm:prSet>
      <dgm:spPr/>
    </dgm:pt>
    <dgm:pt modelId="{3F6D453D-30BD-4C0C-B461-FA353D375380}" type="pres">
      <dgm:prSet presAssocID="{A3AD1A0A-4CCA-46A9-A8E5-D6F5BB37E131}" presName="circleA" presStyleLbl="node1" presStyleIdx="4" presStyleCnt="6"/>
      <dgm:spPr/>
    </dgm:pt>
    <dgm:pt modelId="{96A7C220-809D-4C51-A5A3-508DC9527CB9}" type="pres">
      <dgm:prSet presAssocID="{A3AD1A0A-4CCA-46A9-A8E5-D6F5BB37E131}" presName="spaceA" presStyleCnt="0"/>
      <dgm:spPr/>
    </dgm:pt>
    <dgm:pt modelId="{D4E3E661-A697-4A9C-BB51-88CB22B6EB22}" type="pres">
      <dgm:prSet presAssocID="{E1D23D93-5AD1-49C2-98C0-1D2917A16A6C}" presName="space" presStyleCnt="0"/>
      <dgm:spPr/>
    </dgm:pt>
    <dgm:pt modelId="{C931F21B-2B7B-44F1-AD8D-8EE6624FC81C}" type="pres">
      <dgm:prSet presAssocID="{0F112E0A-E09B-4D8F-88AA-169D14FA7EF0}" presName="compositeB" presStyleCnt="0"/>
      <dgm:spPr/>
    </dgm:pt>
    <dgm:pt modelId="{803117D9-8375-4864-A96A-A3E32B08A66B}" type="pres">
      <dgm:prSet presAssocID="{0F112E0A-E09B-4D8F-88AA-169D14FA7EF0}" presName="textB" presStyleLbl="revTx" presStyleIdx="5" presStyleCnt="6">
        <dgm:presLayoutVars>
          <dgm:bulletEnabled val="1"/>
        </dgm:presLayoutVars>
      </dgm:prSet>
      <dgm:spPr/>
    </dgm:pt>
    <dgm:pt modelId="{E2FAEEFE-0562-4EC8-8C27-EE0EF5FF5087}" type="pres">
      <dgm:prSet presAssocID="{0F112E0A-E09B-4D8F-88AA-169D14FA7EF0}" presName="circleB" presStyleLbl="node1" presStyleIdx="5" presStyleCnt="6"/>
      <dgm:spPr/>
    </dgm:pt>
    <dgm:pt modelId="{BE4F34BE-29C9-402B-90CE-170C20E387CA}" type="pres">
      <dgm:prSet presAssocID="{0F112E0A-E09B-4D8F-88AA-169D14FA7EF0}" presName="spaceB" presStyleCnt="0"/>
      <dgm:spPr/>
    </dgm:pt>
  </dgm:ptLst>
  <dgm:cxnLst>
    <dgm:cxn modelId="{7A52710E-6B33-46BA-83B5-11ED47738C6B}" type="presOf" srcId="{D512D5DC-0921-44D6-A114-3F513F54B157}" destId="{4B00F466-4DA4-4149-91AD-9F9D476DAEF9}" srcOrd="0" destOrd="1" presId="urn:microsoft.com/office/officeart/2005/8/layout/hProcess11"/>
    <dgm:cxn modelId="{B5003B18-CEE1-4700-8A19-34C7A5813DA2}" type="presOf" srcId="{8AE01FDE-EB9A-425B-85B7-BC0DF4370CE1}" destId="{44EA79F5-69D1-4D3C-B714-E885707D67AA}" srcOrd="0" destOrd="0" presId="urn:microsoft.com/office/officeart/2005/8/layout/hProcess11"/>
    <dgm:cxn modelId="{0CD6BE28-042E-4684-A20E-2DDFD05A46B7}" type="presOf" srcId="{688FD74B-2D70-4380-8AC0-4131E2A7356F}" destId="{4B00F466-4DA4-4149-91AD-9F9D476DAEF9}" srcOrd="0" destOrd="0" presId="urn:microsoft.com/office/officeart/2005/8/layout/hProcess11"/>
    <dgm:cxn modelId="{04366030-7B3F-43CE-84BE-3DFA44DF9EF3}" srcId="{8AE01FDE-EB9A-425B-85B7-BC0DF4370CE1}" destId="{F0B80DED-0975-4001-8444-590C2841F8B8}" srcOrd="0" destOrd="0" parTransId="{7F08CC12-DCB9-4657-A4D6-1F0987F362A7}" sibTransId="{EE0DDA67-DAF0-4C45-9E08-B43C94B45CF1}"/>
    <dgm:cxn modelId="{5B3E5B32-08BB-41F8-9798-FB8D24B165C7}" srcId="{ED958751-0EE5-41B3-A171-3F0144CD8B90}" destId="{3F393AD8-11D2-4EF5-946D-35DCF270729F}" srcOrd="1" destOrd="0" parTransId="{8BF1F2BD-20AF-4C25-8D1F-5EB9DA0A25A2}" sibTransId="{EF5AE609-D0DB-4E5D-B113-4B1D0BBEC985}"/>
    <dgm:cxn modelId="{FDFCE439-2324-417E-8339-E44059A66E8F}" type="presOf" srcId="{8D36FAD7-CE0A-4346-87B7-6585892959F7}" destId="{44EA79F5-69D1-4D3C-B714-E885707D67AA}" srcOrd="0" destOrd="3" presId="urn:microsoft.com/office/officeart/2005/8/layout/hProcess11"/>
    <dgm:cxn modelId="{843A6A3F-A46A-4967-8CD7-A4CD20828600}" type="presOf" srcId="{576854A7-06FC-4F4A-8A68-FFDEE46F873E}" destId="{AF170CEB-8847-4D4E-A51E-B776C639605A}" srcOrd="0" destOrd="1" presId="urn:microsoft.com/office/officeart/2005/8/layout/hProcess11"/>
    <dgm:cxn modelId="{9E098C63-49A4-4A59-98FE-19A99B0FDEB7}" type="presOf" srcId="{A3AD1A0A-4CCA-46A9-A8E5-D6F5BB37E131}" destId="{AF170CEB-8847-4D4E-A51E-B776C639605A}" srcOrd="0" destOrd="0" presId="urn:microsoft.com/office/officeart/2005/8/layout/hProcess11"/>
    <dgm:cxn modelId="{DD6EF066-A62D-415B-810C-7A989C63B97B}" type="presOf" srcId="{6964E9F2-181E-4095-BA18-6F92012A8369}" destId="{8D37770A-CFFD-4BDA-9434-23B508EDE91D}" srcOrd="0" destOrd="0" presId="urn:microsoft.com/office/officeart/2005/8/layout/hProcess11"/>
    <dgm:cxn modelId="{829EFC6A-6158-4578-BC59-54C60BD68FCB}" type="presOf" srcId="{6C8C6FBE-A1D4-4040-9C13-9D6475D2DABD}" destId="{8D37770A-CFFD-4BDA-9434-23B508EDE91D}" srcOrd="0" destOrd="2" presId="urn:microsoft.com/office/officeart/2005/8/layout/hProcess11"/>
    <dgm:cxn modelId="{17EA946F-0329-4D33-8C9A-FB7392262434}" srcId="{8E679FE2-3916-4184-8E0D-ECD50A8EDCF2}" destId="{6964E9F2-181E-4095-BA18-6F92012A8369}" srcOrd="2" destOrd="0" parTransId="{45BA8C56-17B8-4315-BB17-65315E92931A}" sibTransId="{43B4D95F-B9A9-4FE4-B1CA-98D5C18E387C}"/>
    <dgm:cxn modelId="{14451F51-4263-4D45-A3F8-4C52208276EB}" srcId="{8AE01FDE-EB9A-425B-85B7-BC0DF4370CE1}" destId="{8D36FAD7-CE0A-4346-87B7-6585892959F7}" srcOrd="2" destOrd="0" parTransId="{5313EB60-90AB-42A7-91DB-9173DC37305B}" sibTransId="{8CB115DE-04F1-4E3C-BA67-E6C18397DFBE}"/>
    <dgm:cxn modelId="{1B374C58-7574-4752-AFBF-96ED0EDC3433}" type="presOf" srcId="{B0769228-433D-443A-AEE1-49DD53F6B618}" destId="{AF170CEB-8847-4D4E-A51E-B776C639605A}" srcOrd="0" destOrd="2" presId="urn:microsoft.com/office/officeart/2005/8/layout/hProcess11"/>
    <dgm:cxn modelId="{AB645E7C-93E3-4D60-91BF-C4C2B9F1F6E4}" type="presOf" srcId="{E9AA965A-2984-4059-8CAD-A51E41F210EE}" destId="{44EA79F5-69D1-4D3C-B714-E885707D67AA}" srcOrd="0" destOrd="2" presId="urn:microsoft.com/office/officeart/2005/8/layout/hProcess11"/>
    <dgm:cxn modelId="{964E7A7F-A278-48ED-A351-D83F406116AF}" srcId="{6964E9F2-181E-4095-BA18-6F92012A8369}" destId="{98C55238-4886-4602-B742-C4901CB4BBAC}" srcOrd="0" destOrd="0" parTransId="{323591D9-E5BC-4B64-BD74-BF41DAC46BBE}" sibTransId="{CF45414E-3FD8-4871-96A1-8586606FDDC6}"/>
    <dgm:cxn modelId="{CDD1FC81-A093-4725-8487-B16675F22B84}" srcId="{688FD74B-2D70-4380-8AC0-4131E2A7356F}" destId="{C84DAFAE-5B34-4EF1-8BE3-C09E1531E487}" srcOrd="1" destOrd="0" parTransId="{92FB2584-3372-4785-8A7F-C454DA2166F7}" sibTransId="{C7455C97-A4EA-48F5-9C67-58414D1BB105}"/>
    <dgm:cxn modelId="{842F7982-DDF7-4E80-97C8-A04D99B81638}" srcId="{8E679FE2-3916-4184-8E0D-ECD50A8EDCF2}" destId="{0F112E0A-E09B-4D8F-88AA-169D14FA7EF0}" srcOrd="5" destOrd="0" parTransId="{C9710026-5345-4675-ACC3-DD0184A1B009}" sibTransId="{D26B1328-E5C0-4053-9E2B-3060EA81C68D}"/>
    <dgm:cxn modelId="{13148985-8D54-4595-8E8F-8E0D27C1F941}" type="presOf" srcId="{2C7DDA15-5EA8-4F4C-8460-75ACF2ABBE16}" destId="{B95974AD-4353-47C5-9D90-9CB4BD26F204}" srcOrd="0" destOrd="1" presId="urn:microsoft.com/office/officeart/2005/8/layout/hProcess11"/>
    <dgm:cxn modelId="{3957118B-94A7-4158-8EFB-0118475E42C9}" srcId="{8E679FE2-3916-4184-8E0D-ECD50A8EDCF2}" destId="{ED958751-0EE5-41B3-A171-3F0144CD8B90}" srcOrd="3" destOrd="0" parTransId="{FCC8B504-28FD-4B72-897C-E47041A60B4C}" sibTransId="{273D64D8-F4F0-4289-B2A3-6CE980B70F90}"/>
    <dgm:cxn modelId="{CF00898B-A222-4296-9784-C63527849704}" srcId="{A3AD1A0A-4CCA-46A9-A8E5-D6F5BB37E131}" destId="{576854A7-06FC-4F4A-8A68-FFDEE46F873E}" srcOrd="0" destOrd="0" parTransId="{B65C6AD6-75D4-4F75-83DE-667BCB534E23}" sibTransId="{53705242-8667-40C5-B792-7F0D4F4ED2DD}"/>
    <dgm:cxn modelId="{5AC2788E-4F2F-43A4-A3EA-DFE65A30E9CF}" srcId="{688FD74B-2D70-4380-8AC0-4131E2A7356F}" destId="{D512D5DC-0921-44D6-A114-3F513F54B157}" srcOrd="0" destOrd="0" parTransId="{8ECB00C9-8C62-4A9F-87C7-9151743227A6}" sibTransId="{54469DA3-7799-4BC4-92BA-3825F20EC8C7}"/>
    <dgm:cxn modelId="{4351AD96-CE24-44C0-90E1-063C0BCFAFD8}" srcId="{8E679FE2-3916-4184-8E0D-ECD50A8EDCF2}" destId="{8AE01FDE-EB9A-425B-85B7-BC0DF4370CE1}" srcOrd="0" destOrd="0" parTransId="{22D43D29-7E03-4EC5-84FB-EA5FCA65854D}" sibTransId="{2F770683-38AF-40C5-A729-2E7EA357F9B3}"/>
    <dgm:cxn modelId="{90BA0899-6CA4-4A15-B9B9-041D49FD09FD}" type="presOf" srcId="{98C55238-4886-4602-B742-C4901CB4BBAC}" destId="{8D37770A-CFFD-4BDA-9434-23B508EDE91D}" srcOrd="0" destOrd="1" presId="urn:microsoft.com/office/officeart/2005/8/layout/hProcess11"/>
    <dgm:cxn modelId="{4AE185A4-33B9-4EA3-9C6A-F06EBF77C82F}" srcId="{8AE01FDE-EB9A-425B-85B7-BC0DF4370CE1}" destId="{E9AA965A-2984-4059-8CAD-A51E41F210EE}" srcOrd="1" destOrd="0" parTransId="{838BC963-55FC-47E3-8FFC-D50A461C7AFF}" sibTransId="{0A968CB9-2800-424C-8E24-B25549D4A7AA}"/>
    <dgm:cxn modelId="{A819F5A6-CB9A-410D-97D6-BF8C7B1F0D95}" type="presOf" srcId="{C84DAFAE-5B34-4EF1-8BE3-C09E1531E487}" destId="{4B00F466-4DA4-4149-91AD-9F9D476DAEF9}" srcOrd="0" destOrd="2" presId="urn:microsoft.com/office/officeart/2005/8/layout/hProcess11"/>
    <dgm:cxn modelId="{80E0E6A7-7EFE-41E8-97B5-FE4D9BB08248}" srcId="{8E679FE2-3916-4184-8E0D-ECD50A8EDCF2}" destId="{688FD74B-2D70-4380-8AC0-4131E2A7356F}" srcOrd="1" destOrd="0" parTransId="{BD53A1E0-7C97-4140-A71E-D1D104A9FFA0}" sibTransId="{3FD66D61-2CC0-4056-AECE-4941631DE382}"/>
    <dgm:cxn modelId="{5F5828BB-7F98-4368-8FB3-155B7ED817A6}" type="presOf" srcId="{ED958751-0EE5-41B3-A171-3F0144CD8B90}" destId="{B95974AD-4353-47C5-9D90-9CB4BD26F204}" srcOrd="0" destOrd="0" presId="urn:microsoft.com/office/officeart/2005/8/layout/hProcess11"/>
    <dgm:cxn modelId="{F96D00C0-05CF-4EEE-9F41-FF366412ECF3}" type="presOf" srcId="{8E679FE2-3916-4184-8E0D-ECD50A8EDCF2}" destId="{B9FC17E0-C4F5-464B-B06A-9335A6DE1C87}" srcOrd="0" destOrd="0" presId="urn:microsoft.com/office/officeart/2005/8/layout/hProcess11"/>
    <dgm:cxn modelId="{FE632DC4-4C64-4E22-9035-378BF63CA538}" type="presOf" srcId="{0F112E0A-E09B-4D8F-88AA-169D14FA7EF0}" destId="{803117D9-8375-4864-A96A-A3E32B08A66B}" srcOrd="0" destOrd="0" presId="urn:microsoft.com/office/officeart/2005/8/layout/hProcess11"/>
    <dgm:cxn modelId="{45533AC5-2714-402F-AD87-CBD1DB14EFD7}" type="presOf" srcId="{F0B80DED-0975-4001-8444-590C2841F8B8}" destId="{44EA79F5-69D1-4D3C-B714-E885707D67AA}" srcOrd="0" destOrd="1" presId="urn:microsoft.com/office/officeart/2005/8/layout/hProcess11"/>
    <dgm:cxn modelId="{3B57E3E2-A853-43EB-B59D-FFE71BE75C81}" srcId="{8E679FE2-3916-4184-8E0D-ECD50A8EDCF2}" destId="{A3AD1A0A-4CCA-46A9-A8E5-D6F5BB37E131}" srcOrd="4" destOrd="0" parTransId="{26E4C245-2C5B-48CA-A5DD-2A0A8D0BFDC1}" sibTransId="{E1D23D93-5AD1-49C2-98C0-1D2917A16A6C}"/>
    <dgm:cxn modelId="{9E8E47E4-B715-4252-97AD-B318F03E01B0}" srcId="{6964E9F2-181E-4095-BA18-6F92012A8369}" destId="{6C8C6FBE-A1D4-4040-9C13-9D6475D2DABD}" srcOrd="1" destOrd="0" parTransId="{B7554807-844D-42D2-9E2D-E44B314A74E6}" sibTransId="{341D1F6A-EBC6-4C6F-8BCF-F54AD383FDDA}"/>
    <dgm:cxn modelId="{82B74DE7-06D6-4CBE-97D2-4BBD58FBF7D4}" srcId="{ED958751-0EE5-41B3-A171-3F0144CD8B90}" destId="{2C7DDA15-5EA8-4F4C-8460-75ACF2ABBE16}" srcOrd="0" destOrd="0" parTransId="{CA1005C6-9A26-4D67-9C97-2CD638F38573}" sibTransId="{4CFFFE11-5D92-49F1-8A6B-B400140D7FEF}"/>
    <dgm:cxn modelId="{3E1DAEF3-1FBC-4900-BA4B-2D4EC7137C42}" type="presOf" srcId="{3F393AD8-11D2-4EF5-946D-35DCF270729F}" destId="{B95974AD-4353-47C5-9D90-9CB4BD26F204}" srcOrd="0" destOrd="2" presId="urn:microsoft.com/office/officeart/2005/8/layout/hProcess11"/>
    <dgm:cxn modelId="{B6790BF6-84D1-4782-90B5-D53B0ACB3617}" srcId="{A3AD1A0A-4CCA-46A9-A8E5-D6F5BB37E131}" destId="{B0769228-433D-443A-AEE1-49DD53F6B618}" srcOrd="1" destOrd="0" parTransId="{887ADB00-5FAF-4E4A-A947-8043A8BC569E}" sibTransId="{D374AC36-EF6E-4E2F-9F14-0CFDD0C56F11}"/>
    <dgm:cxn modelId="{4DB2A5AE-99F7-4640-8758-760C1493AF82}" type="presParOf" srcId="{B9FC17E0-C4F5-464B-B06A-9335A6DE1C87}" destId="{ED4CC8D6-BD09-4DFC-AB98-7435688552B5}" srcOrd="0" destOrd="0" presId="urn:microsoft.com/office/officeart/2005/8/layout/hProcess11"/>
    <dgm:cxn modelId="{426DABC0-338F-4BC9-8551-A2F6B076FE68}" type="presParOf" srcId="{B9FC17E0-C4F5-464B-B06A-9335A6DE1C87}" destId="{B9CCE1A6-D47D-4006-BE48-E3D3371CAC66}" srcOrd="1" destOrd="0" presId="urn:microsoft.com/office/officeart/2005/8/layout/hProcess11"/>
    <dgm:cxn modelId="{03434F0E-473E-4FC3-B3D5-400EAC5FA721}" type="presParOf" srcId="{B9CCE1A6-D47D-4006-BE48-E3D3371CAC66}" destId="{AEC87B9E-46F0-4694-9431-889754110086}" srcOrd="0" destOrd="0" presId="urn:microsoft.com/office/officeart/2005/8/layout/hProcess11"/>
    <dgm:cxn modelId="{AFF0D089-D55B-4EEF-9DF1-8F440900412F}" type="presParOf" srcId="{AEC87B9E-46F0-4694-9431-889754110086}" destId="{44EA79F5-69D1-4D3C-B714-E885707D67AA}" srcOrd="0" destOrd="0" presId="urn:microsoft.com/office/officeart/2005/8/layout/hProcess11"/>
    <dgm:cxn modelId="{3B1089A6-CE7F-4729-911A-917FA583441A}" type="presParOf" srcId="{AEC87B9E-46F0-4694-9431-889754110086}" destId="{C9EF0700-3799-4A5B-BACD-DCCA3BA1D4AD}" srcOrd="1" destOrd="0" presId="urn:microsoft.com/office/officeart/2005/8/layout/hProcess11"/>
    <dgm:cxn modelId="{70699BF3-857D-497B-84C3-ED6F3B495DA4}" type="presParOf" srcId="{AEC87B9E-46F0-4694-9431-889754110086}" destId="{AC0DB878-1058-4474-A6B4-6912CA6CF128}" srcOrd="2" destOrd="0" presId="urn:microsoft.com/office/officeart/2005/8/layout/hProcess11"/>
    <dgm:cxn modelId="{85931D3C-34A8-4034-8F21-AC5B9654A081}" type="presParOf" srcId="{B9CCE1A6-D47D-4006-BE48-E3D3371CAC66}" destId="{FB505AD7-6F39-4DE8-AEA3-707ECC4591D9}" srcOrd="1" destOrd="0" presId="urn:microsoft.com/office/officeart/2005/8/layout/hProcess11"/>
    <dgm:cxn modelId="{0B1B16A5-1AFB-4001-926D-22583B1A3DF6}" type="presParOf" srcId="{B9CCE1A6-D47D-4006-BE48-E3D3371CAC66}" destId="{A4AA75CA-44D0-4C66-BBFC-DE4402D1F727}" srcOrd="2" destOrd="0" presId="urn:microsoft.com/office/officeart/2005/8/layout/hProcess11"/>
    <dgm:cxn modelId="{A8536D7C-1FCB-4623-BDCE-4C6749DA7B00}" type="presParOf" srcId="{A4AA75CA-44D0-4C66-BBFC-DE4402D1F727}" destId="{4B00F466-4DA4-4149-91AD-9F9D476DAEF9}" srcOrd="0" destOrd="0" presId="urn:microsoft.com/office/officeart/2005/8/layout/hProcess11"/>
    <dgm:cxn modelId="{9C1F63B3-96B8-4547-B865-3FA91E8D951F}" type="presParOf" srcId="{A4AA75CA-44D0-4C66-BBFC-DE4402D1F727}" destId="{E78AAC03-E2B9-40B5-A7A6-F3E7F7E15FF3}" srcOrd="1" destOrd="0" presId="urn:microsoft.com/office/officeart/2005/8/layout/hProcess11"/>
    <dgm:cxn modelId="{DCFC6C8C-7C11-4BF1-A524-68F0B5DA940B}" type="presParOf" srcId="{A4AA75CA-44D0-4C66-BBFC-DE4402D1F727}" destId="{1B846EAB-524D-4457-BE45-302F5CD01673}" srcOrd="2" destOrd="0" presId="urn:microsoft.com/office/officeart/2005/8/layout/hProcess11"/>
    <dgm:cxn modelId="{7450E213-1BD8-4348-967B-A4D19B331D41}" type="presParOf" srcId="{B9CCE1A6-D47D-4006-BE48-E3D3371CAC66}" destId="{367DE0FA-F724-4A96-A7CA-58C5445443FC}" srcOrd="3" destOrd="0" presId="urn:microsoft.com/office/officeart/2005/8/layout/hProcess11"/>
    <dgm:cxn modelId="{7DEB764F-79C6-4D7E-9183-8D2C4187E0FE}" type="presParOf" srcId="{B9CCE1A6-D47D-4006-BE48-E3D3371CAC66}" destId="{3F01F309-2618-4AB8-A709-6717A728B7CC}" srcOrd="4" destOrd="0" presId="urn:microsoft.com/office/officeart/2005/8/layout/hProcess11"/>
    <dgm:cxn modelId="{56B1BDF5-9F71-497F-9BDA-4F01634A93E0}" type="presParOf" srcId="{3F01F309-2618-4AB8-A709-6717A728B7CC}" destId="{8D37770A-CFFD-4BDA-9434-23B508EDE91D}" srcOrd="0" destOrd="0" presId="urn:microsoft.com/office/officeart/2005/8/layout/hProcess11"/>
    <dgm:cxn modelId="{77930C3C-7C54-4C51-B18D-0C22C40A4F99}" type="presParOf" srcId="{3F01F309-2618-4AB8-A709-6717A728B7CC}" destId="{383F6C5A-3800-4A69-BCA6-765E601F2609}" srcOrd="1" destOrd="0" presId="urn:microsoft.com/office/officeart/2005/8/layout/hProcess11"/>
    <dgm:cxn modelId="{48CAA9AA-7E89-4CA1-8AC9-7BDC9DE42E6F}" type="presParOf" srcId="{3F01F309-2618-4AB8-A709-6717A728B7CC}" destId="{4ED732FE-70D3-4C44-B272-291EA44B5FB2}" srcOrd="2" destOrd="0" presId="urn:microsoft.com/office/officeart/2005/8/layout/hProcess11"/>
    <dgm:cxn modelId="{5A8E8CC1-58FB-4DBC-8EBE-2AFFD90CF51A}" type="presParOf" srcId="{B9CCE1A6-D47D-4006-BE48-E3D3371CAC66}" destId="{3E5ED020-D835-4105-BE34-F605A49A1DD0}" srcOrd="5" destOrd="0" presId="urn:microsoft.com/office/officeart/2005/8/layout/hProcess11"/>
    <dgm:cxn modelId="{BA1E0436-581B-4C5B-A49E-0D4A9486A00B}" type="presParOf" srcId="{B9CCE1A6-D47D-4006-BE48-E3D3371CAC66}" destId="{0BDAB212-6DED-4492-9BC1-2A0E18C7893C}" srcOrd="6" destOrd="0" presId="urn:microsoft.com/office/officeart/2005/8/layout/hProcess11"/>
    <dgm:cxn modelId="{F48F2482-7DF6-4310-B999-987DA51B4E7D}" type="presParOf" srcId="{0BDAB212-6DED-4492-9BC1-2A0E18C7893C}" destId="{B95974AD-4353-47C5-9D90-9CB4BD26F204}" srcOrd="0" destOrd="0" presId="urn:microsoft.com/office/officeart/2005/8/layout/hProcess11"/>
    <dgm:cxn modelId="{61AED987-DED5-4047-82C1-4481FABFD032}" type="presParOf" srcId="{0BDAB212-6DED-4492-9BC1-2A0E18C7893C}" destId="{40E9D22D-E76C-4821-98FA-75A771C87FAD}" srcOrd="1" destOrd="0" presId="urn:microsoft.com/office/officeart/2005/8/layout/hProcess11"/>
    <dgm:cxn modelId="{0BD6B405-2C92-46F7-9550-BF20ED1A4B77}" type="presParOf" srcId="{0BDAB212-6DED-4492-9BC1-2A0E18C7893C}" destId="{F4A392E5-3A84-463E-8454-BF56E3A05A86}" srcOrd="2" destOrd="0" presId="urn:microsoft.com/office/officeart/2005/8/layout/hProcess11"/>
    <dgm:cxn modelId="{35E4986A-CDEF-47C9-B604-5B2B26F90EF6}" type="presParOf" srcId="{B9CCE1A6-D47D-4006-BE48-E3D3371CAC66}" destId="{626321C3-3B34-461B-9237-10EAC87070F9}" srcOrd="7" destOrd="0" presId="urn:microsoft.com/office/officeart/2005/8/layout/hProcess11"/>
    <dgm:cxn modelId="{FDFADE58-7E30-4CD7-9C9B-0AB258A620B7}" type="presParOf" srcId="{B9CCE1A6-D47D-4006-BE48-E3D3371CAC66}" destId="{DEDDF97B-86E8-4EA8-8C42-049B0187BB9F}" srcOrd="8" destOrd="0" presId="urn:microsoft.com/office/officeart/2005/8/layout/hProcess11"/>
    <dgm:cxn modelId="{B33025A6-7760-42BB-BB54-53590F630F4D}" type="presParOf" srcId="{DEDDF97B-86E8-4EA8-8C42-049B0187BB9F}" destId="{AF170CEB-8847-4D4E-A51E-B776C639605A}" srcOrd="0" destOrd="0" presId="urn:microsoft.com/office/officeart/2005/8/layout/hProcess11"/>
    <dgm:cxn modelId="{1BEED358-DA95-445A-A470-50327E16F17E}" type="presParOf" srcId="{DEDDF97B-86E8-4EA8-8C42-049B0187BB9F}" destId="{3F6D453D-30BD-4C0C-B461-FA353D375380}" srcOrd="1" destOrd="0" presId="urn:microsoft.com/office/officeart/2005/8/layout/hProcess11"/>
    <dgm:cxn modelId="{5520DD0B-979C-46E9-B3F5-7B5CAD214F4E}" type="presParOf" srcId="{DEDDF97B-86E8-4EA8-8C42-049B0187BB9F}" destId="{96A7C220-809D-4C51-A5A3-508DC9527CB9}" srcOrd="2" destOrd="0" presId="urn:microsoft.com/office/officeart/2005/8/layout/hProcess11"/>
    <dgm:cxn modelId="{2E4140EC-3F65-42C8-B936-6474470CDE92}" type="presParOf" srcId="{B9CCE1A6-D47D-4006-BE48-E3D3371CAC66}" destId="{D4E3E661-A697-4A9C-BB51-88CB22B6EB22}" srcOrd="9" destOrd="0" presId="urn:microsoft.com/office/officeart/2005/8/layout/hProcess11"/>
    <dgm:cxn modelId="{0E7A7C8E-BA10-4772-9730-D59493F37EF9}" type="presParOf" srcId="{B9CCE1A6-D47D-4006-BE48-E3D3371CAC66}" destId="{C931F21B-2B7B-44F1-AD8D-8EE6624FC81C}" srcOrd="10" destOrd="0" presId="urn:microsoft.com/office/officeart/2005/8/layout/hProcess11"/>
    <dgm:cxn modelId="{F53A958A-D7E2-4F4E-9705-FB294344C717}" type="presParOf" srcId="{C931F21B-2B7B-44F1-AD8D-8EE6624FC81C}" destId="{803117D9-8375-4864-A96A-A3E32B08A66B}" srcOrd="0" destOrd="0" presId="urn:microsoft.com/office/officeart/2005/8/layout/hProcess11"/>
    <dgm:cxn modelId="{2DA3107F-D434-46CF-B836-CA3AB9CA0556}" type="presParOf" srcId="{C931F21B-2B7B-44F1-AD8D-8EE6624FC81C}" destId="{E2FAEEFE-0562-4EC8-8C27-EE0EF5FF5087}" srcOrd="1" destOrd="0" presId="urn:microsoft.com/office/officeart/2005/8/layout/hProcess11"/>
    <dgm:cxn modelId="{422D2183-5099-450E-B826-014C59A23FAA}" type="presParOf" srcId="{C931F21B-2B7B-44F1-AD8D-8EE6624FC81C}" destId="{BE4F34BE-29C9-402B-90CE-170C20E387C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A24E9F-ED39-4C4E-9F4D-E43D8067F71D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907E20-4BC9-49C1-998A-4E80A4B5F212}">
      <dgm:prSet/>
      <dgm:spPr/>
      <dgm:t>
        <a:bodyPr/>
        <a:lstStyle/>
        <a:p>
          <a:r>
            <a:rPr lang="en-US"/>
            <a:t>Approval to our Migration options</a:t>
          </a:r>
        </a:p>
      </dgm:t>
    </dgm:pt>
    <dgm:pt modelId="{B88617BA-44C2-47CC-BD04-F02CA4E76B30}" type="parTrans" cxnId="{77C37FA1-57AC-465D-9DD0-82F8206B1907}">
      <dgm:prSet/>
      <dgm:spPr/>
      <dgm:t>
        <a:bodyPr/>
        <a:lstStyle/>
        <a:p>
          <a:endParaRPr lang="en-US"/>
        </a:p>
      </dgm:t>
    </dgm:pt>
    <dgm:pt modelId="{54059C7E-5BDF-47CB-971E-32DE144006CF}" type="sibTrans" cxnId="{77C37FA1-57AC-465D-9DD0-82F8206B1907}">
      <dgm:prSet/>
      <dgm:spPr/>
      <dgm:t>
        <a:bodyPr/>
        <a:lstStyle/>
        <a:p>
          <a:endParaRPr lang="en-US"/>
        </a:p>
      </dgm:t>
    </dgm:pt>
    <dgm:pt modelId="{E84DE052-FC97-439F-AC2F-B483BAC4BEDF}">
      <dgm:prSet/>
      <dgm:spPr/>
      <dgm:t>
        <a:bodyPr/>
        <a:lstStyle/>
        <a:p>
          <a:r>
            <a:rPr lang="en-US" dirty="0"/>
            <a:t>MVP Plan and Estimation from Dev Side to be approved </a:t>
          </a:r>
        </a:p>
      </dgm:t>
    </dgm:pt>
    <dgm:pt modelId="{432297E8-783B-4ED9-9BEF-ADD51A492E12}" type="parTrans" cxnId="{F61FFA74-D91C-4165-8A93-42D87FCAD8B5}">
      <dgm:prSet/>
      <dgm:spPr/>
      <dgm:t>
        <a:bodyPr/>
        <a:lstStyle/>
        <a:p>
          <a:endParaRPr lang="en-US"/>
        </a:p>
      </dgm:t>
    </dgm:pt>
    <dgm:pt modelId="{72DB3A64-4749-4A10-AAB0-5B8F5CED8945}" type="sibTrans" cxnId="{F61FFA74-D91C-4165-8A93-42D87FCAD8B5}">
      <dgm:prSet/>
      <dgm:spPr/>
      <dgm:t>
        <a:bodyPr/>
        <a:lstStyle/>
        <a:p>
          <a:endParaRPr lang="en-US"/>
        </a:p>
      </dgm:t>
    </dgm:pt>
    <dgm:pt modelId="{4DBC3CF7-A87C-4300-AFDE-40323F1B2A12}">
      <dgm:prSet/>
      <dgm:spPr/>
      <dgm:t>
        <a:bodyPr/>
        <a:lstStyle/>
        <a:p>
          <a:r>
            <a:rPr lang="en-US" dirty="0"/>
            <a:t>story creation post to approvals</a:t>
          </a:r>
        </a:p>
      </dgm:t>
    </dgm:pt>
    <dgm:pt modelId="{373F25F9-F918-46F1-89EB-E32A74376B56}" type="parTrans" cxnId="{7609822B-66CD-477A-8C52-BAB62F87E33C}">
      <dgm:prSet/>
      <dgm:spPr/>
      <dgm:t>
        <a:bodyPr/>
        <a:lstStyle/>
        <a:p>
          <a:endParaRPr lang="en-US"/>
        </a:p>
      </dgm:t>
    </dgm:pt>
    <dgm:pt modelId="{6926FC9A-5EAE-44CD-BBC0-2C5D46F18928}" type="sibTrans" cxnId="{7609822B-66CD-477A-8C52-BAB62F87E33C}">
      <dgm:prSet/>
      <dgm:spPr/>
      <dgm:t>
        <a:bodyPr/>
        <a:lstStyle/>
        <a:p>
          <a:endParaRPr lang="en-US"/>
        </a:p>
      </dgm:t>
    </dgm:pt>
    <dgm:pt modelId="{342C8B8D-D971-4E4A-8A7A-BFCF006D4443}" type="pres">
      <dgm:prSet presAssocID="{97A24E9F-ED39-4C4E-9F4D-E43D8067F71D}" presName="outerComposite" presStyleCnt="0">
        <dgm:presLayoutVars>
          <dgm:chMax val="5"/>
          <dgm:dir/>
          <dgm:resizeHandles val="exact"/>
        </dgm:presLayoutVars>
      </dgm:prSet>
      <dgm:spPr/>
    </dgm:pt>
    <dgm:pt modelId="{4B95CADF-C0AA-4D63-A579-67CC54442D24}" type="pres">
      <dgm:prSet presAssocID="{97A24E9F-ED39-4C4E-9F4D-E43D8067F71D}" presName="dummyMaxCanvas" presStyleCnt="0">
        <dgm:presLayoutVars/>
      </dgm:prSet>
      <dgm:spPr/>
    </dgm:pt>
    <dgm:pt modelId="{C8589733-5F1C-478C-BF4F-2735322ECFC0}" type="pres">
      <dgm:prSet presAssocID="{97A24E9F-ED39-4C4E-9F4D-E43D8067F71D}" presName="ThreeNodes_1" presStyleLbl="node1" presStyleIdx="0" presStyleCnt="3">
        <dgm:presLayoutVars>
          <dgm:bulletEnabled val="1"/>
        </dgm:presLayoutVars>
      </dgm:prSet>
      <dgm:spPr/>
    </dgm:pt>
    <dgm:pt modelId="{4916DC52-625D-496F-94FA-8F189055532F}" type="pres">
      <dgm:prSet presAssocID="{97A24E9F-ED39-4C4E-9F4D-E43D8067F71D}" presName="ThreeNodes_2" presStyleLbl="node1" presStyleIdx="1" presStyleCnt="3">
        <dgm:presLayoutVars>
          <dgm:bulletEnabled val="1"/>
        </dgm:presLayoutVars>
      </dgm:prSet>
      <dgm:spPr/>
    </dgm:pt>
    <dgm:pt modelId="{98A2B878-800D-4337-9613-5C56EF2C08FF}" type="pres">
      <dgm:prSet presAssocID="{97A24E9F-ED39-4C4E-9F4D-E43D8067F71D}" presName="ThreeNodes_3" presStyleLbl="node1" presStyleIdx="2" presStyleCnt="3">
        <dgm:presLayoutVars>
          <dgm:bulletEnabled val="1"/>
        </dgm:presLayoutVars>
      </dgm:prSet>
      <dgm:spPr/>
    </dgm:pt>
    <dgm:pt modelId="{119FE708-C3BD-4B54-8FAA-990508119285}" type="pres">
      <dgm:prSet presAssocID="{97A24E9F-ED39-4C4E-9F4D-E43D8067F71D}" presName="ThreeConn_1-2" presStyleLbl="fgAccFollowNode1" presStyleIdx="0" presStyleCnt="2">
        <dgm:presLayoutVars>
          <dgm:bulletEnabled val="1"/>
        </dgm:presLayoutVars>
      </dgm:prSet>
      <dgm:spPr/>
    </dgm:pt>
    <dgm:pt modelId="{730B864C-4C2C-4649-8FDF-08610564626C}" type="pres">
      <dgm:prSet presAssocID="{97A24E9F-ED39-4C4E-9F4D-E43D8067F71D}" presName="ThreeConn_2-3" presStyleLbl="fgAccFollowNode1" presStyleIdx="1" presStyleCnt="2">
        <dgm:presLayoutVars>
          <dgm:bulletEnabled val="1"/>
        </dgm:presLayoutVars>
      </dgm:prSet>
      <dgm:spPr/>
    </dgm:pt>
    <dgm:pt modelId="{CD8ED05D-286D-4AAD-8CF2-94A58E603C48}" type="pres">
      <dgm:prSet presAssocID="{97A24E9F-ED39-4C4E-9F4D-E43D8067F71D}" presName="ThreeNodes_1_text" presStyleLbl="node1" presStyleIdx="2" presStyleCnt="3">
        <dgm:presLayoutVars>
          <dgm:bulletEnabled val="1"/>
        </dgm:presLayoutVars>
      </dgm:prSet>
      <dgm:spPr/>
    </dgm:pt>
    <dgm:pt modelId="{331EA034-D90B-4BF8-A3F6-09F4908E6ED0}" type="pres">
      <dgm:prSet presAssocID="{97A24E9F-ED39-4C4E-9F4D-E43D8067F71D}" presName="ThreeNodes_2_text" presStyleLbl="node1" presStyleIdx="2" presStyleCnt="3">
        <dgm:presLayoutVars>
          <dgm:bulletEnabled val="1"/>
        </dgm:presLayoutVars>
      </dgm:prSet>
      <dgm:spPr/>
    </dgm:pt>
    <dgm:pt modelId="{9ACAC54C-4963-4FB6-8C7F-751197973599}" type="pres">
      <dgm:prSet presAssocID="{97A24E9F-ED39-4C4E-9F4D-E43D8067F71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611B213-1DEF-4DA6-AD2F-C2140676ED1E}" type="presOf" srcId="{4DBC3CF7-A87C-4300-AFDE-40323F1B2A12}" destId="{98A2B878-800D-4337-9613-5C56EF2C08FF}" srcOrd="0" destOrd="0" presId="urn:microsoft.com/office/officeart/2005/8/layout/vProcess5"/>
    <dgm:cxn modelId="{8D557B1E-E4A1-4E83-AD2D-5E7C758986C1}" type="presOf" srcId="{54059C7E-5BDF-47CB-971E-32DE144006CF}" destId="{119FE708-C3BD-4B54-8FAA-990508119285}" srcOrd="0" destOrd="0" presId="urn:microsoft.com/office/officeart/2005/8/layout/vProcess5"/>
    <dgm:cxn modelId="{7609822B-66CD-477A-8C52-BAB62F87E33C}" srcId="{97A24E9F-ED39-4C4E-9F4D-E43D8067F71D}" destId="{4DBC3CF7-A87C-4300-AFDE-40323F1B2A12}" srcOrd="2" destOrd="0" parTransId="{373F25F9-F918-46F1-89EB-E32A74376B56}" sibTransId="{6926FC9A-5EAE-44CD-BBC0-2C5D46F18928}"/>
    <dgm:cxn modelId="{1DB03E5F-D3C2-41F9-AE00-7361B04CD8D8}" type="presOf" srcId="{E84DE052-FC97-439F-AC2F-B483BAC4BEDF}" destId="{4916DC52-625D-496F-94FA-8F189055532F}" srcOrd="0" destOrd="0" presId="urn:microsoft.com/office/officeart/2005/8/layout/vProcess5"/>
    <dgm:cxn modelId="{EC104546-DA3F-43BE-A9F9-32444F94530E}" type="presOf" srcId="{4DBC3CF7-A87C-4300-AFDE-40323F1B2A12}" destId="{9ACAC54C-4963-4FB6-8C7F-751197973599}" srcOrd="1" destOrd="0" presId="urn:microsoft.com/office/officeart/2005/8/layout/vProcess5"/>
    <dgm:cxn modelId="{F61FFA74-D91C-4165-8A93-42D87FCAD8B5}" srcId="{97A24E9F-ED39-4C4E-9F4D-E43D8067F71D}" destId="{E84DE052-FC97-439F-AC2F-B483BAC4BEDF}" srcOrd="1" destOrd="0" parTransId="{432297E8-783B-4ED9-9BEF-ADD51A492E12}" sibTransId="{72DB3A64-4749-4A10-AAB0-5B8F5CED8945}"/>
    <dgm:cxn modelId="{77C37FA1-57AC-465D-9DD0-82F8206B1907}" srcId="{97A24E9F-ED39-4C4E-9F4D-E43D8067F71D}" destId="{03907E20-4BC9-49C1-998A-4E80A4B5F212}" srcOrd="0" destOrd="0" parTransId="{B88617BA-44C2-47CC-BD04-F02CA4E76B30}" sibTransId="{54059C7E-5BDF-47CB-971E-32DE144006CF}"/>
    <dgm:cxn modelId="{4CAF3BC8-709F-4421-A8AB-280D54AF5181}" type="presOf" srcId="{03907E20-4BC9-49C1-998A-4E80A4B5F212}" destId="{C8589733-5F1C-478C-BF4F-2735322ECFC0}" srcOrd="0" destOrd="0" presId="urn:microsoft.com/office/officeart/2005/8/layout/vProcess5"/>
    <dgm:cxn modelId="{ABE07DDE-97A8-45A7-A64A-255C9FD1EC55}" type="presOf" srcId="{72DB3A64-4749-4A10-AAB0-5B8F5CED8945}" destId="{730B864C-4C2C-4649-8FDF-08610564626C}" srcOrd="0" destOrd="0" presId="urn:microsoft.com/office/officeart/2005/8/layout/vProcess5"/>
    <dgm:cxn modelId="{A91857E2-32AA-4B80-863D-ED85D084D958}" type="presOf" srcId="{03907E20-4BC9-49C1-998A-4E80A4B5F212}" destId="{CD8ED05D-286D-4AAD-8CF2-94A58E603C48}" srcOrd="1" destOrd="0" presId="urn:microsoft.com/office/officeart/2005/8/layout/vProcess5"/>
    <dgm:cxn modelId="{CA0F32E7-B21B-4419-A0A7-3D0D7552AE78}" type="presOf" srcId="{E84DE052-FC97-439F-AC2F-B483BAC4BEDF}" destId="{331EA034-D90B-4BF8-A3F6-09F4908E6ED0}" srcOrd="1" destOrd="0" presId="urn:microsoft.com/office/officeart/2005/8/layout/vProcess5"/>
    <dgm:cxn modelId="{93D820FC-283E-4806-950A-9F86E8C57F63}" type="presOf" srcId="{97A24E9F-ED39-4C4E-9F4D-E43D8067F71D}" destId="{342C8B8D-D971-4E4A-8A7A-BFCF006D4443}" srcOrd="0" destOrd="0" presId="urn:microsoft.com/office/officeart/2005/8/layout/vProcess5"/>
    <dgm:cxn modelId="{CB7EEE21-0613-4D4A-8E5B-64C730B996B1}" type="presParOf" srcId="{342C8B8D-D971-4E4A-8A7A-BFCF006D4443}" destId="{4B95CADF-C0AA-4D63-A579-67CC54442D24}" srcOrd="0" destOrd="0" presId="urn:microsoft.com/office/officeart/2005/8/layout/vProcess5"/>
    <dgm:cxn modelId="{85EF78A2-53CF-4241-B60D-BA7729287DFB}" type="presParOf" srcId="{342C8B8D-D971-4E4A-8A7A-BFCF006D4443}" destId="{C8589733-5F1C-478C-BF4F-2735322ECFC0}" srcOrd="1" destOrd="0" presId="urn:microsoft.com/office/officeart/2005/8/layout/vProcess5"/>
    <dgm:cxn modelId="{E50301DE-FAEE-4A22-95B8-CB7E5A1386E5}" type="presParOf" srcId="{342C8B8D-D971-4E4A-8A7A-BFCF006D4443}" destId="{4916DC52-625D-496F-94FA-8F189055532F}" srcOrd="2" destOrd="0" presId="urn:microsoft.com/office/officeart/2005/8/layout/vProcess5"/>
    <dgm:cxn modelId="{D11D1543-159E-48E4-9D93-1F00973CECE2}" type="presParOf" srcId="{342C8B8D-D971-4E4A-8A7A-BFCF006D4443}" destId="{98A2B878-800D-4337-9613-5C56EF2C08FF}" srcOrd="3" destOrd="0" presId="urn:microsoft.com/office/officeart/2005/8/layout/vProcess5"/>
    <dgm:cxn modelId="{48A9838A-1A27-4143-BCB5-EC2C8A11D7C3}" type="presParOf" srcId="{342C8B8D-D971-4E4A-8A7A-BFCF006D4443}" destId="{119FE708-C3BD-4B54-8FAA-990508119285}" srcOrd="4" destOrd="0" presId="urn:microsoft.com/office/officeart/2005/8/layout/vProcess5"/>
    <dgm:cxn modelId="{3EC01514-7D99-41E0-8A09-A1B49F173BA8}" type="presParOf" srcId="{342C8B8D-D971-4E4A-8A7A-BFCF006D4443}" destId="{730B864C-4C2C-4649-8FDF-08610564626C}" srcOrd="5" destOrd="0" presId="urn:microsoft.com/office/officeart/2005/8/layout/vProcess5"/>
    <dgm:cxn modelId="{B4D54440-143D-44D8-9B6C-01A1BE3270B8}" type="presParOf" srcId="{342C8B8D-D971-4E4A-8A7A-BFCF006D4443}" destId="{CD8ED05D-286D-4AAD-8CF2-94A58E603C48}" srcOrd="6" destOrd="0" presId="urn:microsoft.com/office/officeart/2005/8/layout/vProcess5"/>
    <dgm:cxn modelId="{CD91A2F7-ABD8-4634-9111-45144FC04249}" type="presParOf" srcId="{342C8B8D-D971-4E4A-8A7A-BFCF006D4443}" destId="{331EA034-D90B-4BF8-A3F6-09F4908E6ED0}" srcOrd="7" destOrd="0" presId="urn:microsoft.com/office/officeart/2005/8/layout/vProcess5"/>
    <dgm:cxn modelId="{E5F454F4-ED32-4C75-9855-B0EFD31F901B}" type="presParOf" srcId="{342C8B8D-D971-4E4A-8A7A-BFCF006D4443}" destId="{9ACAC54C-4963-4FB6-8C7F-7511979735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1AC5A-005F-4D28-B600-7150E9C90933}">
      <dsp:nvSpPr>
        <dsp:cNvPr id="0" name=""/>
        <dsp:cNvSpPr/>
      </dsp:nvSpPr>
      <dsp:spPr>
        <a:xfrm>
          <a:off x="0" y="3174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418D5-84F1-45F3-984A-FE88A6D471F4}">
      <dsp:nvSpPr>
        <dsp:cNvPr id="0" name=""/>
        <dsp:cNvSpPr/>
      </dsp:nvSpPr>
      <dsp:spPr>
        <a:xfrm>
          <a:off x="449045" y="337175"/>
          <a:ext cx="816446" cy="816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79E5E-FD0D-4CC3-A223-1718713FA579}">
      <dsp:nvSpPr>
        <dsp:cNvPr id="0" name=""/>
        <dsp:cNvSpPr/>
      </dsp:nvSpPr>
      <dsp:spPr>
        <a:xfrm>
          <a:off x="1714538" y="3174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Functionality</a:t>
          </a:r>
        </a:p>
      </dsp:txBody>
      <dsp:txXfrm>
        <a:off x="1714538" y="3174"/>
        <a:ext cx="4908042" cy="1484448"/>
      </dsp:txXfrm>
    </dsp:sp>
    <dsp:sp modelId="{E68D2D82-9E4E-4742-B8DD-D6DEA013F310}">
      <dsp:nvSpPr>
        <dsp:cNvPr id="0" name=""/>
        <dsp:cNvSpPr/>
      </dsp:nvSpPr>
      <dsp:spPr>
        <a:xfrm>
          <a:off x="6622580" y="3174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Reads data from Teradata and prepares report.</a:t>
          </a:r>
        </a:p>
      </dsp:txBody>
      <dsp:txXfrm>
        <a:off x="6622580" y="3174"/>
        <a:ext cx="4282503" cy="1484448"/>
      </dsp:txXfrm>
    </dsp:sp>
    <dsp:sp modelId="{39EDF982-4512-4EB9-B21F-6B237DB21270}">
      <dsp:nvSpPr>
        <dsp:cNvPr id="0" name=""/>
        <dsp:cNvSpPr/>
      </dsp:nvSpPr>
      <dsp:spPr>
        <a:xfrm>
          <a:off x="0" y="1858735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0B46-7605-4B7D-A5A4-F5DDCE14DC98}">
      <dsp:nvSpPr>
        <dsp:cNvPr id="0" name=""/>
        <dsp:cNvSpPr/>
      </dsp:nvSpPr>
      <dsp:spPr>
        <a:xfrm>
          <a:off x="449045" y="2192736"/>
          <a:ext cx="816446" cy="816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ECE10-95B8-4606-AA19-8F67CA29420C}">
      <dsp:nvSpPr>
        <dsp:cNvPr id="0" name=""/>
        <dsp:cNvSpPr/>
      </dsp:nvSpPr>
      <dsp:spPr>
        <a:xfrm>
          <a:off x="1714538" y="1858735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Access needed</a:t>
          </a:r>
        </a:p>
      </dsp:txBody>
      <dsp:txXfrm>
        <a:off x="1714538" y="1858735"/>
        <a:ext cx="4908042" cy="1484448"/>
      </dsp:txXfrm>
    </dsp:sp>
    <dsp:sp modelId="{90F57749-E005-44CE-96CE-CD9CE2CFD074}">
      <dsp:nvSpPr>
        <dsp:cNvPr id="0" name=""/>
        <dsp:cNvSpPr/>
      </dsp:nvSpPr>
      <dsp:spPr>
        <a:xfrm>
          <a:off x="6622580" y="1858735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Teradata ware house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Redis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Rabbit MQ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S3</a:t>
          </a:r>
        </a:p>
      </dsp:txBody>
      <dsp:txXfrm>
        <a:off x="6622580" y="1858735"/>
        <a:ext cx="4282503" cy="1484448"/>
      </dsp:txXfrm>
    </dsp:sp>
    <dsp:sp modelId="{4969FCCB-C7E5-42C3-9490-1094E52D21C6}">
      <dsp:nvSpPr>
        <dsp:cNvPr id="0" name=""/>
        <dsp:cNvSpPr/>
      </dsp:nvSpPr>
      <dsp:spPr>
        <a:xfrm>
          <a:off x="0" y="3714296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DF7E-EA13-4319-AB4A-EDD51C7763D5}">
      <dsp:nvSpPr>
        <dsp:cNvPr id="0" name=""/>
        <dsp:cNvSpPr/>
      </dsp:nvSpPr>
      <dsp:spPr>
        <a:xfrm>
          <a:off x="449045" y="4048297"/>
          <a:ext cx="816446" cy="816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F6861-665E-4D09-B66A-17ED38DA9B6D}">
      <dsp:nvSpPr>
        <dsp:cNvPr id="0" name=""/>
        <dsp:cNvSpPr/>
      </dsp:nvSpPr>
      <dsp:spPr>
        <a:xfrm>
          <a:off x="1714538" y="3714296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Possible migration options</a:t>
          </a:r>
        </a:p>
      </dsp:txBody>
      <dsp:txXfrm>
        <a:off x="1714538" y="3714296"/>
        <a:ext cx="4908042" cy="1484448"/>
      </dsp:txXfrm>
    </dsp:sp>
    <dsp:sp modelId="{75B50290-AD12-4285-9C0C-87BAAA4F28FD}">
      <dsp:nvSpPr>
        <dsp:cNvPr id="0" name=""/>
        <dsp:cNvSpPr/>
      </dsp:nvSpPr>
      <dsp:spPr>
        <a:xfrm>
          <a:off x="6622580" y="3714296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Lambda- </a:t>
          </a:r>
          <a:r>
            <a:rPr lang="en-US" sz="1400" kern="1200" dirty="0"/>
            <a:t>Again a process has to run for per cycle basis and the time for loading can exceed 20 min, especially when accessing the cession service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OCP – Migration to OCP is good option as Travelers has already set up OCP on AWS</a:t>
          </a:r>
        </a:p>
      </dsp:txBody>
      <dsp:txXfrm>
        <a:off x="6622580" y="3714296"/>
        <a:ext cx="4282503" cy="148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CC8D6-BD09-4DFC-AB98-7435688552B5}">
      <dsp:nvSpPr>
        <dsp:cNvPr id="0" name=""/>
        <dsp:cNvSpPr/>
      </dsp:nvSpPr>
      <dsp:spPr>
        <a:xfrm>
          <a:off x="0" y="1363980"/>
          <a:ext cx="6400798" cy="1818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A79F5-69D1-4D3C-B714-E885707D67AA}">
      <dsp:nvSpPr>
        <dsp:cNvPr id="0" name=""/>
        <dsp:cNvSpPr/>
      </dsp:nvSpPr>
      <dsp:spPr>
        <a:xfrm>
          <a:off x="2883" y="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our assumptions and ensure entry criteria is fulfilled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Any additional POC needed based on architectural suggestion</a:t>
          </a:r>
        </a:p>
      </dsp:txBody>
      <dsp:txXfrm>
        <a:off x="2883" y="0"/>
        <a:ext cx="1386735" cy="1818640"/>
      </dsp:txXfrm>
    </dsp:sp>
    <dsp:sp modelId="{C9EF0700-3799-4A5B-BACD-DCCA3BA1D4AD}">
      <dsp:nvSpPr>
        <dsp:cNvPr id="0" name=""/>
        <dsp:cNvSpPr/>
      </dsp:nvSpPr>
      <dsp:spPr>
        <a:xfrm>
          <a:off x="468920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0F466-4DA4-4149-91AD-9F9D476DAEF9}">
      <dsp:nvSpPr>
        <dsp:cNvPr id="0" name=""/>
        <dsp:cNvSpPr/>
      </dsp:nvSpPr>
      <dsp:spPr>
        <a:xfrm>
          <a:off x="1458955" y="272796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MVP1 – migrate Exhibit maker batch service</a:t>
          </a:r>
        </a:p>
      </dsp:txBody>
      <dsp:txXfrm>
        <a:off x="1458955" y="2727960"/>
        <a:ext cx="1386735" cy="1818640"/>
      </dsp:txXfrm>
    </dsp:sp>
    <dsp:sp modelId="{E78AAC03-E2B9-40B5-A7A6-F3E7F7E15FF3}">
      <dsp:nvSpPr>
        <dsp:cNvPr id="0" name=""/>
        <dsp:cNvSpPr/>
      </dsp:nvSpPr>
      <dsp:spPr>
        <a:xfrm>
          <a:off x="1924993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D39F3-E9CF-4DF9-A70D-9487288281FB}">
      <dsp:nvSpPr>
        <dsp:cNvPr id="0" name=""/>
        <dsp:cNvSpPr/>
      </dsp:nvSpPr>
      <dsp:spPr>
        <a:xfrm>
          <a:off x="2915027" y="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MVP2 – migrate Exhibit maker data access service</a:t>
          </a:r>
        </a:p>
      </dsp:txBody>
      <dsp:txXfrm>
        <a:off x="2915027" y="0"/>
        <a:ext cx="1386735" cy="1818640"/>
      </dsp:txXfrm>
    </dsp:sp>
    <dsp:sp modelId="{82B5302A-35A4-4969-B6FF-DBE651570289}">
      <dsp:nvSpPr>
        <dsp:cNvPr id="0" name=""/>
        <dsp:cNvSpPr/>
      </dsp:nvSpPr>
      <dsp:spPr>
        <a:xfrm>
          <a:off x="3381065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3F7E-D674-4956-80CB-60496D064EA6}">
      <dsp:nvSpPr>
        <dsp:cNvPr id="0" name=""/>
        <dsp:cNvSpPr/>
      </dsp:nvSpPr>
      <dsp:spPr>
        <a:xfrm>
          <a:off x="4371099" y="2727960"/>
          <a:ext cx="1386735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MVP3 – migrate UI and SA validation and PIPS transition</a:t>
          </a:r>
        </a:p>
      </dsp:txBody>
      <dsp:txXfrm>
        <a:off x="4371099" y="2727960"/>
        <a:ext cx="1386735" cy="1818640"/>
      </dsp:txXfrm>
    </dsp:sp>
    <dsp:sp modelId="{8849159B-141F-4082-B225-0F4D9C9A9882}">
      <dsp:nvSpPr>
        <dsp:cNvPr id="0" name=""/>
        <dsp:cNvSpPr/>
      </dsp:nvSpPr>
      <dsp:spPr>
        <a:xfrm>
          <a:off x="4837137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814E9-62E2-4482-AE48-EEDC24B21AF0}">
      <dsp:nvSpPr>
        <dsp:cNvPr id="0" name=""/>
        <dsp:cNvSpPr/>
      </dsp:nvSpPr>
      <dsp:spPr>
        <a:xfrm>
          <a:off x="0" y="74888"/>
          <a:ext cx="10515600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Functionality</a:t>
          </a:r>
        </a:p>
      </dsp:txBody>
      <dsp:txXfrm>
        <a:off x="25759" y="100647"/>
        <a:ext cx="10464082" cy="476152"/>
      </dsp:txXfrm>
    </dsp:sp>
    <dsp:sp modelId="{E03EA3B7-2246-43AF-A152-477ECBFA3FFE}">
      <dsp:nvSpPr>
        <dsp:cNvPr id="0" name=""/>
        <dsp:cNvSpPr/>
      </dsp:nvSpPr>
      <dsp:spPr>
        <a:xfrm>
          <a:off x="0" y="602558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kern="1200"/>
            <a:t>Load the Transfusion data from staging table to transfusion tables</a:t>
          </a:r>
        </a:p>
      </dsp:txBody>
      <dsp:txXfrm>
        <a:off x="0" y="602558"/>
        <a:ext cx="10515600" cy="364320"/>
      </dsp:txXfrm>
    </dsp:sp>
    <dsp:sp modelId="{F7F74D9E-EF4D-4A52-AEF5-45942A605AED}">
      <dsp:nvSpPr>
        <dsp:cNvPr id="0" name=""/>
        <dsp:cNvSpPr/>
      </dsp:nvSpPr>
      <dsp:spPr>
        <a:xfrm>
          <a:off x="0" y="966878"/>
          <a:ext cx="10515600" cy="527670"/>
        </a:xfrm>
        <a:prstGeom prst="roundRect">
          <a:avLst/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Access needed</a:t>
          </a:r>
        </a:p>
      </dsp:txBody>
      <dsp:txXfrm>
        <a:off x="25759" y="992637"/>
        <a:ext cx="10464082" cy="476152"/>
      </dsp:txXfrm>
    </dsp:sp>
    <dsp:sp modelId="{2D569DA7-1BFD-4F48-80F5-152EED45087A}">
      <dsp:nvSpPr>
        <dsp:cNvPr id="0" name=""/>
        <dsp:cNvSpPr/>
      </dsp:nvSpPr>
      <dsp:spPr>
        <a:xfrm>
          <a:off x="0" y="1494549"/>
          <a:ext cx="105156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Redis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On Prem SQL server or SQL server on AWS but data should be loaded into this instance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Expose Cession service to the cloud AWS end point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SMTP service</a:t>
          </a:r>
        </a:p>
      </dsp:txBody>
      <dsp:txXfrm>
        <a:off x="0" y="1494549"/>
        <a:ext cx="10515600" cy="1184040"/>
      </dsp:txXfrm>
    </dsp:sp>
    <dsp:sp modelId="{7EA2DB00-9EC5-4FBF-9A8E-2303EB8F8699}">
      <dsp:nvSpPr>
        <dsp:cNvPr id="0" name=""/>
        <dsp:cNvSpPr/>
      </dsp:nvSpPr>
      <dsp:spPr>
        <a:xfrm>
          <a:off x="0" y="2678589"/>
          <a:ext cx="10515600" cy="527670"/>
        </a:xfrm>
        <a:prstGeom prst="round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Possible migration options</a:t>
          </a:r>
        </a:p>
      </dsp:txBody>
      <dsp:txXfrm>
        <a:off x="25759" y="2704348"/>
        <a:ext cx="10464082" cy="476152"/>
      </dsp:txXfrm>
    </dsp:sp>
    <dsp:sp modelId="{362A2673-5791-4EC8-B343-0F4A0B7C7F30}">
      <dsp:nvSpPr>
        <dsp:cNvPr id="0" name=""/>
        <dsp:cNvSpPr/>
      </dsp:nvSpPr>
      <dsp:spPr>
        <a:xfrm>
          <a:off x="0" y="3206259"/>
          <a:ext cx="10515600" cy="10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AWS Lambda- Again a process has to run for per cycle basis and the time for loading can exceed 20 min, especially when accessing the cession service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OCP – Travelers has already set up OCP on AWS and hence migration from PCF to OCP will be in line with Travelers road map</a:t>
          </a:r>
        </a:p>
      </dsp:txBody>
      <dsp:txXfrm>
        <a:off x="0" y="3206259"/>
        <a:ext cx="10515600" cy="107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CC8D6-BD09-4DFC-AB98-7435688552B5}">
      <dsp:nvSpPr>
        <dsp:cNvPr id="0" name=""/>
        <dsp:cNvSpPr/>
      </dsp:nvSpPr>
      <dsp:spPr>
        <a:xfrm>
          <a:off x="0" y="1363980"/>
          <a:ext cx="7204074" cy="1818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A79F5-69D1-4D3C-B714-E885707D67AA}">
      <dsp:nvSpPr>
        <dsp:cNvPr id="0" name=""/>
        <dsp:cNvSpPr/>
      </dsp:nvSpPr>
      <dsp:spPr>
        <a:xfrm>
          <a:off x="1780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Test our assumptions and ensure entry criteria is fulfilled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Solution setup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KT to team if any</a:t>
          </a:r>
        </a:p>
      </dsp:txBody>
      <dsp:txXfrm>
        <a:off x="1780" y="0"/>
        <a:ext cx="1036816" cy="1818640"/>
      </dsp:txXfrm>
    </dsp:sp>
    <dsp:sp modelId="{C9EF0700-3799-4A5B-BACD-DCCA3BA1D4AD}">
      <dsp:nvSpPr>
        <dsp:cNvPr id="0" name=""/>
        <dsp:cNvSpPr/>
      </dsp:nvSpPr>
      <dsp:spPr>
        <a:xfrm>
          <a:off x="292859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0F466-4DA4-4149-91AD-9F9D476DAEF9}">
      <dsp:nvSpPr>
        <dsp:cNvPr id="0" name=""/>
        <dsp:cNvSpPr/>
      </dsp:nvSpPr>
      <dsp:spPr>
        <a:xfrm>
          <a:off x="1090438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MVP1 – Service Migration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EPCR Email service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Perf service</a:t>
          </a:r>
        </a:p>
      </dsp:txBody>
      <dsp:txXfrm>
        <a:off x="1090438" y="2727960"/>
        <a:ext cx="1036816" cy="1818640"/>
      </dsp:txXfrm>
    </dsp:sp>
    <dsp:sp modelId="{E78AAC03-E2B9-40B5-A7A6-F3E7F7E15FF3}">
      <dsp:nvSpPr>
        <dsp:cNvPr id="0" name=""/>
        <dsp:cNvSpPr/>
      </dsp:nvSpPr>
      <dsp:spPr>
        <a:xfrm>
          <a:off x="1381516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7770A-CFFD-4BDA-9434-23B508EDE91D}">
      <dsp:nvSpPr>
        <dsp:cNvPr id="0" name=""/>
        <dsp:cNvSpPr/>
      </dsp:nvSpPr>
      <dsp:spPr>
        <a:xfrm>
          <a:off x="2179096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MVP2 – Service Migration 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K8s job spinner service creation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Class library modification to call k8s job spinner</a:t>
          </a:r>
        </a:p>
      </dsp:txBody>
      <dsp:txXfrm>
        <a:off x="2179096" y="0"/>
        <a:ext cx="1036816" cy="1818640"/>
      </dsp:txXfrm>
    </dsp:sp>
    <dsp:sp modelId="{383F6C5A-3800-4A69-BCA6-765E601F2609}">
      <dsp:nvSpPr>
        <dsp:cNvPr id="0" name=""/>
        <dsp:cNvSpPr/>
      </dsp:nvSpPr>
      <dsp:spPr>
        <a:xfrm>
          <a:off x="2470174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974AD-4353-47C5-9D90-9CB4BD26F204}">
      <dsp:nvSpPr>
        <dsp:cNvPr id="0" name=""/>
        <dsp:cNvSpPr/>
      </dsp:nvSpPr>
      <dsp:spPr>
        <a:xfrm>
          <a:off x="3267753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MVP3 – migrate UI and Service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web UI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Controller service</a:t>
          </a:r>
        </a:p>
      </dsp:txBody>
      <dsp:txXfrm>
        <a:off x="3267753" y="2727960"/>
        <a:ext cx="1036816" cy="1818640"/>
      </dsp:txXfrm>
    </dsp:sp>
    <dsp:sp modelId="{40E9D22D-E76C-4821-98FA-75A771C87FAD}">
      <dsp:nvSpPr>
        <dsp:cNvPr id="0" name=""/>
        <dsp:cNvSpPr/>
      </dsp:nvSpPr>
      <dsp:spPr>
        <a:xfrm>
          <a:off x="3558832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CEB-8847-4D4E-A51E-B776C639605A}">
      <dsp:nvSpPr>
        <dsp:cNvPr id="0" name=""/>
        <dsp:cNvSpPr/>
      </dsp:nvSpPr>
      <dsp:spPr>
        <a:xfrm>
          <a:off x="4356411" y="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MVP4 – Job migration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Policy loader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Migrate </a:t>
          </a:r>
          <a:r>
            <a:rPr lang="en-US" sz="1000" kern="1200" dirty="0" err="1"/>
            <a:t>Purger</a:t>
          </a:r>
          <a:endParaRPr lang="en-US" sz="1000" kern="1200" dirty="0"/>
        </a:p>
      </dsp:txBody>
      <dsp:txXfrm>
        <a:off x="4356411" y="0"/>
        <a:ext cx="1036816" cy="1818640"/>
      </dsp:txXfrm>
    </dsp:sp>
    <dsp:sp modelId="{3F6D453D-30BD-4C0C-B461-FA353D375380}">
      <dsp:nvSpPr>
        <dsp:cNvPr id="0" name=""/>
        <dsp:cNvSpPr/>
      </dsp:nvSpPr>
      <dsp:spPr>
        <a:xfrm>
          <a:off x="4647489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117D9-8375-4864-A96A-A3E32B08A66B}">
      <dsp:nvSpPr>
        <dsp:cNvPr id="0" name=""/>
        <dsp:cNvSpPr/>
      </dsp:nvSpPr>
      <dsp:spPr>
        <a:xfrm>
          <a:off x="5445069" y="2727960"/>
          <a:ext cx="1036816" cy="18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MVP 5 – Deployment and PIPS KT</a:t>
          </a:r>
        </a:p>
      </dsp:txBody>
      <dsp:txXfrm>
        <a:off x="5445069" y="2727960"/>
        <a:ext cx="1036816" cy="1818640"/>
      </dsp:txXfrm>
    </dsp:sp>
    <dsp:sp modelId="{E2FAEEFE-0562-4EC8-8C27-EE0EF5FF5087}">
      <dsp:nvSpPr>
        <dsp:cNvPr id="0" name=""/>
        <dsp:cNvSpPr/>
      </dsp:nvSpPr>
      <dsp:spPr>
        <a:xfrm>
          <a:off x="5736147" y="2045970"/>
          <a:ext cx="454660" cy="45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9733-5F1C-478C-BF4F-2735322ECFC0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Approval to our Migration options</a:t>
          </a:r>
        </a:p>
      </dsp:txBody>
      <dsp:txXfrm>
        <a:off x="38234" y="38234"/>
        <a:ext cx="7529629" cy="1228933"/>
      </dsp:txXfrm>
    </dsp:sp>
    <dsp:sp modelId="{4916DC52-625D-496F-94FA-8F189055532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MVP Plan and Estimation from Dev Side to be approved </a:t>
          </a:r>
        </a:p>
      </dsp:txBody>
      <dsp:txXfrm>
        <a:off x="826903" y="1561202"/>
        <a:ext cx="7224611" cy="1228933"/>
      </dsp:txXfrm>
    </dsp:sp>
    <dsp:sp modelId="{98A2B878-800D-4337-9613-5C56EF2C08F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story creation post to approvals</a:t>
          </a:r>
        </a:p>
      </dsp:txBody>
      <dsp:txXfrm>
        <a:off x="1615573" y="3084170"/>
        <a:ext cx="7224611" cy="1228933"/>
      </dsp:txXfrm>
    </dsp:sp>
    <dsp:sp modelId="{119FE708-C3BD-4B54-8FAA-990508119285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730B864C-4C2C-4649-8FDF-08610564626C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288477"/>
            <a:satOff val="10053"/>
            <a:lumOff val="6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288477"/>
              <a:satOff val="10053"/>
              <a:lumOff val="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5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8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2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4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2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2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C7E7B-3937-4267-A29C-21198D25ECA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7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64B7BADC-57CA-48AC-A202-133BB4402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692EA-668D-431D-A45B-B05312A81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Migration From PCF to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19E8D-091F-40EC-B94C-9C9C1280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A15F-294C-4587-B5F8-50256ADB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from Travelers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1778-464D-47F6-9AEA-05DB15FC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OCP is chosen as per Travelers enterprise strategy. </a:t>
            </a:r>
          </a:p>
          <a:p>
            <a:r>
              <a:rPr lang="en-US" dirty="0"/>
              <a:t>For OCP, access to </a:t>
            </a:r>
            <a:r>
              <a:rPr lang="en-US" dirty="0" err="1"/>
              <a:t>ReBar</a:t>
            </a:r>
            <a:r>
              <a:rPr lang="en-US" dirty="0"/>
              <a:t> container building tool, Container registry, Access to OCP is required</a:t>
            </a:r>
          </a:p>
          <a:p>
            <a:r>
              <a:rPr lang="en-US" dirty="0"/>
              <a:t>Approval and Setup for Redis and Rabbit MQ in AWS. If we must move out of these backing services, then additional effort will be involved.</a:t>
            </a:r>
          </a:p>
          <a:p>
            <a:r>
              <a:rPr lang="en-US" dirty="0"/>
              <a:t>POC with all the above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B78EE-CE15-425D-820D-ABFA4E962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38" b="7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FE2DE-BE09-4653-8ED7-9E709F8D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05FFDF-CA8A-4FAA-8C5D-AB9973DEF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95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629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 name- Exhibit maker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453437"/>
              </p:ext>
            </p:extLst>
          </p:nvPr>
        </p:nvGraphicFramePr>
        <p:xfrm>
          <a:off x="838200" y="1412240"/>
          <a:ext cx="10906760" cy="520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12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434E5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Conceptual architecture</a:t>
            </a:r>
            <a:br>
              <a:rPr lang="en-US" sz="3800">
                <a:solidFill>
                  <a:srgbClr val="FFFFFF"/>
                </a:solidFill>
              </a:rPr>
            </a:br>
            <a:endParaRPr lang="en-US" sz="38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CDC12-C110-4E86-80B4-FE9178AB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r="858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80" y="4464677"/>
            <a:ext cx="7528973" cy="195265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The Architecture assumes that the RabbitMQ is available in hardware or on a container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Elastic Cache for Redis can will be used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Access to on prem database should be available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Existing Jenkins and UCD will be used. Necessary deployment script changes shall be made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Access to </a:t>
            </a:r>
            <a:r>
              <a:rPr lang="en-US" sz="1600" dirty="0" err="1"/>
              <a:t>ReBar</a:t>
            </a:r>
            <a:r>
              <a:rPr lang="en-US" sz="1600" dirty="0"/>
              <a:t> container building framework is provided to us.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Logs are drained to AWS X-Ray using from OCP.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581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Application Architecture</a:t>
            </a:r>
            <a:br>
              <a:rPr lang="en-US" sz="4000"/>
            </a:br>
            <a:endParaRPr lang="en-US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400" dirty="0"/>
              <a:t>The Architecture assumes that the RabbitMQ is available  on a container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Elastic Cache for Redis can will be used for caching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on prem database should be available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</a:t>
            </a:r>
            <a:r>
              <a:rPr lang="en-US" sz="1400" dirty="0" err="1"/>
              <a:t>ReBar</a:t>
            </a:r>
            <a:r>
              <a:rPr lang="en-US" sz="1400" dirty="0"/>
              <a:t>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Logs are drained to AWS X-Ray using from OCP.</a:t>
            </a:r>
          </a:p>
          <a:p>
            <a:endParaRPr lang="en-US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CDC12-C110-4E86-80B4-FE9178AB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1521023" y="2405149"/>
            <a:ext cx="9143854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F96D-3064-4EDA-96F6-E1422D8B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 And Resource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65A072-0A4E-48B9-BD84-07D20CEFEE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3305656"/>
              </p:ext>
            </p:extLst>
          </p:nvPr>
        </p:nvGraphicFramePr>
        <p:xfrm>
          <a:off x="771525" y="1981200"/>
          <a:ext cx="6400798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D0D-21BE-4037-A2FB-0F9B41EC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2324" y="1664495"/>
            <a:ext cx="4181475" cy="4351338"/>
          </a:xfrm>
        </p:spPr>
        <p:txBody>
          <a:bodyPr/>
          <a:lstStyle/>
          <a:p>
            <a:r>
              <a:rPr lang="en-US" dirty="0"/>
              <a:t>Resource plan</a:t>
            </a:r>
          </a:p>
          <a:p>
            <a:pPr lvl="1"/>
            <a:r>
              <a:rPr lang="en-US" dirty="0"/>
              <a:t>Total number of Resource 2 </a:t>
            </a:r>
          </a:p>
          <a:p>
            <a:pPr lvl="1"/>
            <a:r>
              <a:rPr lang="en-US" dirty="0"/>
              <a:t>Span of MVP – 2 weeks</a:t>
            </a:r>
          </a:p>
          <a:p>
            <a:pPr lvl="1"/>
            <a:r>
              <a:rPr lang="en-US" dirty="0"/>
              <a:t>Points per Iteration 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ABF01-0FA8-4D09-B812-17C6670C006F}"/>
              </a:ext>
            </a:extLst>
          </p:cNvPr>
          <p:cNvSpPr txBox="1"/>
          <p:nvPr/>
        </p:nvSpPr>
        <p:spPr>
          <a:xfrm>
            <a:off x="838200" y="1521947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Execution Plan</a:t>
            </a:r>
          </a:p>
        </p:txBody>
      </p:sp>
    </p:spTree>
    <p:extLst>
      <p:ext uri="{BB962C8B-B14F-4D97-AF65-F5344CB8AC3E}">
        <p14:creationId xmlns:p14="http://schemas.microsoft.com/office/powerpoint/2010/main" val="400995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 name- EPCR Auto Quote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9075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D4E3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Conceptual architecture - </a:t>
            </a: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EPCR Auto Quote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10" y="4642338"/>
            <a:ext cx="7517260" cy="1564310"/>
          </a:xfrm>
        </p:spPr>
        <p:txBody>
          <a:bodyPr anchor="ctr"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400" dirty="0"/>
              <a:t>Elastic Cache for Redis can will be used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on prem database should be available for DB2 and SQL server and Cession service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Existing Jenkins and UCD will be used. Necessary deployment script changes shall be made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Access to </a:t>
            </a:r>
            <a:r>
              <a:rPr lang="en-US" sz="1400" dirty="0" err="1"/>
              <a:t>ReBar</a:t>
            </a:r>
            <a:r>
              <a:rPr lang="en-US" sz="1400" dirty="0"/>
              <a:t>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400" dirty="0"/>
              <a:t>Logs are drained to AWS X-Ray using from OCP.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C25EE9E1-2210-4738-A23A-D840BAD4B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03" y="448055"/>
            <a:ext cx="7688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7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AF8B-DAA5-42D2-AAA2-3ADC3424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Application Architecture – EPCR Auto Quote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F2CED-536E-41B4-B98A-34A20D32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spcBef>
                <a:spcPts val="100"/>
              </a:spcBef>
            </a:pPr>
            <a:r>
              <a:rPr lang="en-US" sz="1700"/>
              <a:t>Access to on prem database should be available for DB2 and SQL server and Cession service</a:t>
            </a:r>
          </a:p>
          <a:p>
            <a:pPr>
              <a:spcBef>
                <a:spcPts val="100"/>
              </a:spcBef>
            </a:pPr>
            <a:r>
              <a:rPr lang="en-US" sz="1700"/>
              <a:t>Existing Jenkins and UCD will be used. Necessary deployment script changes shall be made</a:t>
            </a:r>
          </a:p>
          <a:p>
            <a:pPr>
              <a:spcBef>
                <a:spcPts val="100"/>
              </a:spcBef>
            </a:pPr>
            <a:r>
              <a:rPr lang="en-US" sz="1700"/>
              <a:t>Access to ReBar container building framework is provided to us.</a:t>
            </a:r>
          </a:p>
          <a:p>
            <a:pPr>
              <a:spcBef>
                <a:spcPts val="100"/>
              </a:spcBef>
            </a:pPr>
            <a:r>
              <a:rPr lang="en-US" sz="1700"/>
              <a:t>Logs are drained to AWS X-Ray using from OCP.</a:t>
            </a:r>
          </a:p>
          <a:p>
            <a:pPr>
              <a:spcBef>
                <a:spcPts val="100"/>
              </a:spcBef>
            </a:pPr>
            <a:r>
              <a:rPr lang="en-US" sz="1700"/>
              <a:t>This application uses a K8s job spinner which wraps K8s job sdk. It launches K8s job on demand. For this a Service principle capable of creating the job is required</a:t>
            </a:r>
          </a:p>
          <a:p>
            <a:endParaRPr lang="en-US" sz="1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0D305E3-1C93-4FF5-A3B6-09FDB3F78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094886"/>
            <a:ext cx="6019331" cy="46649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941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F96D-3064-4EDA-96F6-E1422D8B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 And Resource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65A072-0A4E-48B9-BD84-07D20CEFEE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9340692"/>
              </p:ext>
            </p:extLst>
          </p:nvPr>
        </p:nvGraphicFramePr>
        <p:xfrm>
          <a:off x="771525" y="1981200"/>
          <a:ext cx="7204074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D0D-21BE-4037-A2FB-0F9B41EC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75600" y="1664495"/>
            <a:ext cx="3378199" cy="4351338"/>
          </a:xfrm>
        </p:spPr>
        <p:txBody>
          <a:bodyPr/>
          <a:lstStyle/>
          <a:p>
            <a:r>
              <a:rPr lang="en-US" dirty="0"/>
              <a:t>Resource plan</a:t>
            </a:r>
          </a:p>
          <a:p>
            <a:pPr lvl="1"/>
            <a:r>
              <a:rPr lang="en-US" dirty="0"/>
              <a:t>Total number of Resource 4 </a:t>
            </a:r>
          </a:p>
          <a:p>
            <a:pPr lvl="1"/>
            <a:r>
              <a:rPr lang="en-US" dirty="0"/>
              <a:t>Span of MVP – 2 weeks</a:t>
            </a:r>
          </a:p>
          <a:p>
            <a:pPr lvl="1"/>
            <a:r>
              <a:rPr lang="en-US" dirty="0"/>
              <a:t>Points per iteration 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ABF01-0FA8-4D09-B812-17C6670C006F}"/>
              </a:ext>
            </a:extLst>
          </p:cNvPr>
          <p:cNvSpPr txBox="1"/>
          <p:nvPr/>
        </p:nvSpPr>
        <p:spPr>
          <a:xfrm>
            <a:off x="838200" y="1521947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Execution Plan</a:t>
            </a:r>
          </a:p>
        </p:txBody>
      </p:sp>
    </p:spTree>
    <p:extLst>
      <p:ext uri="{BB962C8B-B14F-4D97-AF65-F5344CB8AC3E}">
        <p14:creationId xmlns:p14="http://schemas.microsoft.com/office/powerpoint/2010/main" val="2855540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714</Words>
  <Application>Microsoft Office PowerPoint</Application>
  <PresentationFormat>Widescreen</PresentationFormat>
  <Paragraphs>92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Migration From PCF to AWS</vt:lpstr>
      <vt:lpstr>Application name- Exhibit maker</vt:lpstr>
      <vt:lpstr>Conceptual architecture </vt:lpstr>
      <vt:lpstr>Application Architecture </vt:lpstr>
      <vt:lpstr>Execution Plan And Resource Plan</vt:lpstr>
      <vt:lpstr>Application name- EPCR Auto Quote</vt:lpstr>
      <vt:lpstr>Conceptual architecture -  EPCR Auto Quote </vt:lpstr>
      <vt:lpstr>Application Architecture – EPCR Auto Quote </vt:lpstr>
      <vt:lpstr>Execution Plan And Resource Plan</vt:lpstr>
      <vt:lpstr>Ask from Travelers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From PCF to AWS</dc:title>
  <dc:creator>Venkatesh Srinivasan</dc:creator>
  <cp:lastModifiedBy>Venkatesh Srinivasan</cp:lastModifiedBy>
  <cp:revision>30</cp:revision>
  <dcterms:created xsi:type="dcterms:W3CDTF">2021-01-29T13:11:59Z</dcterms:created>
  <dcterms:modified xsi:type="dcterms:W3CDTF">2021-02-10T15:21:26Z</dcterms:modified>
</cp:coreProperties>
</file>